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Oswald" panose="020B0604020202020204" charset="0"/>
      <p:regular r:id="rId11"/>
      <p:bold r:id="rId12"/>
    </p:embeddedFont>
    <p:embeddedFont>
      <p:font typeface="Montserrat" panose="020B0604020202020204" charset="0"/>
      <p:regular r:id="rId13"/>
      <p:bold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4608367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4286250" y="0"/>
            <a:ext cx="723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4358475" y="0"/>
            <a:ext cx="3853200" cy="5143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sz="6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  <a:solidFill>
            <a:schemeClr val="dk2"/>
          </a:solidFill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Montserrat"/>
              <a:buNone/>
              <a:defRPr sz="24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311700" y="999925"/>
            <a:ext cx="8520600" cy="2146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buSzPct val="100000"/>
              <a:buFont typeface="Montserrat"/>
              <a:defRPr sz="14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accent5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rot="5400000">
            <a:off x="4550700" y="-498600"/>
            <a:ext cx="42600" cy="8455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spcBef>
                <a:spcPts val="0"/>
              </a:spcBef>
              <a:buSzPct val="100000"/>
              <a:buFont typeface="Playfair Display"/>
              <a:defRPr sz="4800" b="1"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3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Playfair Display"/>
              <a:defRPr sz="54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081675"/>
            <a:ext cx="4045200" cy="1786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layfair Display"/>
              <a:defRPr sz="18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layfair Display"/>
              <a:defRPr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‹#›</a:t>
            </a:fld>
            <a:endParaRPr lang="en" sz="1000">
              <a:solidFill>
                <a:schemeClr val="dk2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ctrTitle"/>
          </p:nvPr>
        </p:nvSpPr>
        <p:spPr>
          <a:xfrm>
            <a:off x="344250" y="1403850"/>
            <a:ext cx="8455500" cy="2146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Adams and Jefferson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subTitle" idx="1"/>
          </p:nvPr>
        </p:nvSpPr>
        <p:spPr>
          <a:xfrm>
            <a:off x="344250" y="3550650"/>
            <a:ext cx="4910100" cy="577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New Government Answers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311700" y="1234075"/>
            <a:ext cx="85206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A		11. B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A		12. B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B		13. C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C  		14. A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D		15. D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A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C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D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en"/>
              <a:t>A</a:t>
            </a:r>
          </a:p>
          <a:p>
            <a:pPr marL="457200" lvl="0" indent="-228600">
              <a:spcBef>
                <a:spcPts val="0"/>
              </a:spcBef>
              <a:buAutoNum type="arabicPeriod"/>
            </a:pPr>
            <a:r>
              <a:rPr lang="en"/>
              <a:t>A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Louisiana Purchase 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841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Arial"/>
                <a:ea typeface="Arial"/>
                <a:cs typeface="Arial"/>
                <a:sym typeface="Arial"/>
              </a:rPr>
              <a:t>President Thomas Jefferson was able to work a deal with France and Napoleon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61111"/>
              <a:buFont typeface="Arial"/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United States wanted control of the Port of New Orleans as well as the Mississippi River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Arial"/>
                <a:ea typeface="Arial"/>
                <a:cs typeface="Arial"/>
                <a:sym typeface="Arial"/>
              </a:rPr>
              <a:t>Doubled the size of the United States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61111"/>
              <a:buFont typeface="Arial"/>
              <a:buNone/>
            </a:pPr>
            <a:r>
              <a:rPr lang="en" sz="1800">
                <a:latin typeface="Arial"/>
                <a:ea typeface="Arial"/>
                <a:cs typeface="Arial"/>
                <a:sym typeface="Arial"/>
              </a:rPr>
              <a:t>Louisiana was purchased through the act of talking and making deals not through fighting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2399" y="1234050"/>
            <a:ext cx="3999899" cy="3267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Thomas Jefferson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639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 u="sng"/>
              <a:t>Strict Interpretation of the Constitution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If the Constitution said you could do something, you do it.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78571"/>
              <a:buFont typeface="Arial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If the Constitution does not mention something you want to do, you do NOT do it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u="sng">
                <a:latin typeface="Arial"/>
                <a:ea typeface="Arial"/>
                <a:cs typeface="Arial"/>
                <a:sym typeface="Arial"/>
              </a:rPr>
              <a:t>Louisiana Purchase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78571"/>
              <a:buFont typeface="Arial"/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President Jefferson had to be convinced to purchased the land from France because he was a strict follower of the Constitution and no where did it mention that a President could add new territory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83349" y="1234050"/>
            <a:ext cx="4048950" cy="333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Marbury v Madison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Chief Justice John Marshall decided the Judiciary Act of 1789 unconstitutional.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r>
              <a:rPr lang="en" b="1" u="sng"/>
              <a:t>Judicial Review </a:t>
            </a:r>
            <a:r>
              <a:rPr lang="en">
                <a:latin typeface="Arial"/>
                <a:ea typeface="Arial"/>
                <a:cs typeface="Arial"/>
                <a:sym typeface="Arial"/>
              </a:rPr>
              <a:t>Supreme Court  reviews laws to make sure that they follow the Constitution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This became the role which the Supreme Court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Increased the power of the Federal Government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78571"/>
              <a:buFont typeface="Arial"/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2400" y="664050"/>
            <a:ext cx="3999900" cy="410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John Marshall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9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Chief Justice of the Supreme Court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/>
            </a:r>
            <a:br>
              <a:rPr lang="en" sz="2400"/>
            </a:br>
            <a:r>
              <a:rPr lang="en" sz="2400">
                <a:latin typeface="Arial"/>
                <a:ea typeface="Arial"/>
                <a:cs typeface="Arial"/>
                <a:sym typeface="Arial"/>
              </a:rPr>
              <a:t>The power of the Federal Government increased under Marshall’s Rulings</a:t>
            </a:r>
          </a:p>
          <a:p>
            <a:pPr lvl="0">
              <a:spcBef>
                <a:spcPts val="0"/>
              </a:spcBef>
              <a:buNone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Supremacy of federal government over state government </a:t>
            </a:r>
          </a:p>
        </p:txBody>
      </p:sp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1424" y="1234050"/>
            <a:ext cx="3940175" cy="3257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>
                <a:latin typeface="Arial"/>
                <a:ea typeface="Arial"/>
                <a:cs typeface="Arial"/>
                <a:sym typeface="Arial"/>
              </a:rPr>
              <a:t>Kentucky and Virginia Resolution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255425" y="1234050"/>
            <a:ext cx="39999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36666"/>
              <a:buFont typeface="Arial"/>
              <a:buNone/>
            </a:pPr>
            <a:r>
              <a:rPr lang="en" sz="3000">
                <a:latin typeface="Arial"/>
                <a:ea typeface="Arial"/>
                <a:cs typeface="Arial"/>
                <a:sym typeface="Arial"/>
              </a:rPr>
              <a:t>States could nullify, not follow, laws, like the Alien and Sedition Act because they violated the Constitution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2400" y="1234050"/>
            <a:ext cx="3999899" cy="327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Lewis and Clark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311700" y="1234050"/>
            <a:ext cx="39999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body" idx="2"/>
          </p:nvPr>
        </p:nvSpPr>
        <p:spPr>
          <a:xfrm>
            <a:off x="4832400" y="1234050"/>
            <a:ext cx="3999900" cy="333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Explored the Louisiana Purchase territory so that the United States would have a better understanding of the land they purchased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13" name="Shape 1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234050"/>
            <a:ext cx="3999900" cy="3334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pop">
  <a:themeElements>
    <a:clrScheme name="Pop">
      <a:dk1>
        <a:srgbClr val="F8E71C"/>
      </a:dk1>
      <a:lt1>
        <a:srgbClr val="FFFFFF"/>
      </a:lt1>
      <a:dk2>
        <a:srgbClr val="000000"/>
      </a:dk2>
      <a:lt2>
        <a:srgbClr val="D9D9D9"/>
      </a:lt2>
      <a:accent1>
        <a:srgbClr val="666666"/>
      </a:accent1>
      <a:accent2>
        <a:srgbClr val="483165"/>
      </a:accent2>
      <a:accent3>
        <a:srgbClr val="EB1E95"/>
      </a:accent3>
      <a:accent4>
        <a:srgbClr val="0F9D58"/>
      </a:accent4>
      <a:accent5>
        <a:srgbClr val="01AFD1"/>
      </a:accent5>
      <a:accent6>
        <a:srgbClr val="9C27B0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231</Words>
  <Application>Microsoft Office PowerPoint</Application>
  <PresentationFormat>On-screen Show (16:9)</PresentationFormat>
  <Paragraphs>45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Oswald</vt:lpstr>
      <vt:lpstr>Playfair Display</vt:lpstr>
      <vt:lpstr>Montserrat</vt:lpstr>
      <vt:lpstr>pop</vt:lpstr>
      <vt:lpstr>Adams and Jefferson</vt:lpstr>
      <vt:lpstr>New Government Answers</vt:lpstr>
      <vt:lpstr>Louisiana Purchase </vt:lpstr>
      <vt:lpstr>Thomas Jefferson</vt:lpstr>
      <vt:lpstr>Marbury v Madison</vt:lpstr>
      <vt:lpstr>John Marshall</vt:lpstr>
      <vt:lpstr>Kentucky and Virginia Resolution</vt:lpstr>
      <vt:lpstr>Lewis and Clark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Adams and Jefferson</dc:title>
  <dc:creator>Ferraro, James</dc:creator>
  <cp:lastModifiedBy>"%username%"</cp:lastModifiedBy>
  <cp:revision>1</cp:revision>
  <dcterms:modified xsi:type="dcterms:W3CDTF">2016-05-25T12:32:24Z</dcterms:modified>
</cp:coreProperties>
</file>