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3" cy="645"/>
              <a:chOff x="-3" y="1562"/>
              <a:chExt cx="5763" cy="64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61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4" y="1735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04" y="1665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8" y="1756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0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76" y="1753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76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514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8564563" cy="1722438"/>
          </a:xfrm>
        </p:spPr>
        <p:txBody>
          <a:bodyPr/>
          <a:lstStyle>
            <a:lvl1pPr>
              <a:defRPr sz="60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7291387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z="54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95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59A1595-B4A5-45CC-AE06-2C7A08426B8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3CF-97C8-4A4B-81D3-843DC06359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1595-B4A5-45CC-AE06-2C7A08426B8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4BB13CF-97C8-4A4B-81D3-843DC06359E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1595-B4A5-45CC-AE06-2C7A08426B8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4BB13CF-97C8-4A4B-81D3-843DC0635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1595-B4A5-45CC-AE06-2C7A08426B8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BB13CF-97C8-4A4B-81D3-843DC0635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BB13CF-97C8-4A4B-81D3-843DC06359E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1595-B4A5-45CC-AE06-2C7A08426B8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4BB13CF-97C8-4A4B-81D3-843DC06359E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59A1595-B4A5-45CC-AE06-2C7A08426B8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1595-B4A5-45CC-AE06-2C7A08426B8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B13CF-97C8-4A4B-81D3-843DC06359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4BB13CF-97C8-4A4B-81D3-843DC06359E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1595-B4A5-45CC-AE06-2C7A08426B8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63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19200"/>
            <a:ext cx="4038600" cy="5638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4038600" cy="5638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1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84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2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709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1595-B4A5-45CC-AE06-2C7A08426B8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BB13CF-97C8-4A4B-81D3-843DC06359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1595-B4A5-45CC-AE06-2C7A08426B8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4BB13CF-97C8-4A4B-81D3-843DC06359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1595-B4A5-45CC-AE06-2C7A08426B8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BB13CF-97C8-4A4B-81D3-843DC06359E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29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2" name="Freeform 4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6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4" name="Freeform 6"/>
              <p:cNvSpPr>
                <a:spLocks/>
              </p:cNvSpPr>
              <p:nvPr/>
            </p:nvSpPr>
            <p:spPr bwMode="ltGray">
              <a:xfrm rot="-5400000">
                <a:off x="962" y="1678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5" name="Freeform 7"/>
              <p:cNvSpPr>
                <a:spLocks/>
              </p:cNvSpPr>
              <p:nvPr/>
            </p:nvSpPr>
            <p:spPr bwMode="ltGray">
              <a:xfrm rot="-5400000">
                <a:off x="-77" y="176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ltGray">
              <a:xfrm rot="-5400000">
                <a:off x="430" y="1699"/>
                <a:ext cx="624" cy="364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8" name="Freeform 10"/>
              <p:cNvSpPr>
                <a:spLocks/>
              </p:cNvSpPr>
              <p:nvPr/>
            </p:nvSpPr>
            <p:spPr bwMode="ltGray">
              <a:xfrm rot="-5400000">
                <a:off x="143" y="1728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9" name="Freeform 11"/>
              <p:cNvSpPr>
                <a:spLocks/>
              </p:cNvSpPr>
              <p:nvPr/>
            </p:nvSpPr>
            <p:spPr bwMode="ltGray">
              <a:xfrm rot="-5400000">
                <a:off x="3184" y="1655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1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2" name="Freeform 14"/>
              <p:cNvSpPr>
                <a:spLocks/>
              </p:cNvSpPr>
              <p:nvPr/>
            </p:nvSpPr>
            <p:spPr bwMode="ltGray">
              <a:xfrm rot="-5400000">
                <a:off x="2538" y="1729"/>
                <a:ext cx="624" cy="29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3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4" name="Freeform 16"/>
              <p:cNvSpPr>
                <a:spLocks/>
              </p:cNvSpPr>
              <p:nvPr/>
            </p:nvSpPr>
            <p:spPr bwMode="ltGray">
              <a:xfrm rot="-5400000">
                <a:off x="2030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5" name="Freeform 17"/>
              <p:cNvSpPr>
                <a:spLocks/>
              </p:cNvSpPr>
              <p:nvPr/>
            </p:nvSpPr>
            <p:spPr bwMode="ltGray">
              <a:xfrm rot="-5400000">
                <a:off x="4052" y="1650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6" name="Freeform 18"/>
              <p:cNvSpPr>
                <a:spLocks/>
              </p:cNvSpPr>
              <p:nvPr/>
            </p:nvSpPr>
            <p:spPr bwMode="ltGray">
              <a:xfrm rot="-5400000">
                <a:off x="3697" y="1658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7" name="Freeform 19"/>
              <p:cNvSpPr>
                <a:spLocks/>
              </p:cNvSpPr>
              <p:nvPr/>
            </p:nvSpPr>
            <p:spPr bwMode="ltGray">
              <a:xfrm rot="-5400000">
                <a:off x="4544" y="173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8" name="Freeform 20"/>
              <p:cNvSpPr>
                <a:spLocks/>
              </p:cNvSpPr>
              <p:nvPr/>
            </p:nvSpPr>
            <p:spPr bwMode="ltGray">
              <a:xfrm>
                <a:off x="5469" y="155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9" name="Freeform 21"/>
              <p:cNvSpPr>
                <a:spLocks/>
              </p:cNvSpPr>
              <p:nvPr/>
            </p:nvSpPr>
            <p:spPr bwMode="ltGray">
              <a:xfrm rot="-5400000">
                <a:off x="5065" y="167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50" name="Freeform 22"/>
              <p:cNvSpPr>
                <a:spLocks/>
              </p:cNvSpPr>
              <p:nvPr/>
            </p:nvSpPr>
            <p:spPr bwMode="ltGray">
              <a:xfrm rot="-5400000">
                <a:off x="4770" y="170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  <p:sp>
          <p:nvSpPr>
            <p:cNvPr id="1030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31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19200"/>
            <a:ext cx="82296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95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■"/>
        <a:defRPr kumimoji="1" sz="4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4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59A1595-B4A5-45CC-AE06-2C7A08426B8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BB13CF-97C8-4A4B-81D3-843DC06359E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Africans and Native Indians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88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2863"/>
            <a:ext cx="9144000" cy="427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ular Callout 7"/>
          <p:cNvSpPr>
            <a:spLocks noChangeArrowheads="1"/>
          </p:cNvSpPr>
          <p:nvPr/>
        </p:nvSpPr>
        <p:spPr bwMode="auto">
          <a:xfrm>
            <a:off x="152400" y="76200"/>
            <a:ext cx="4114800" cy="1219200"/>
          </a:xfrm>
          <a:prstGeom prst="wedgeRectCallout">
            <a:avLst>
              <a:gd name="adj1" fmla="val -8532"/>
              <a:gd name="adj2" fmla="val 25125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■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3200">
                <a:solidFill>
                  <a:srgbClr val="000000"/>
                </a:solidFill>
                <a:cs typeface="Arial" charset="0"/>
              </a:rPr>
              <a:t>Indians &amp; African slaves made up the bottom of the social hierarchy </a:t>
            </a:r>
          </a:p>
        </p:txBody>
      </p:sp>
      <p:sp>
        <p:nvSpPr>
          <p:cNvPr id="8196" name="Rectangular Callout 9"/>
          <p:cNvSpPr>
            <a:spLocks noChangeArrowheads="1"/>
          </p:cNvSpPr>
          <p:nvPr/>
        </p:nvSpPr>
        <p:spPr bwMode="auto">
          <a:xfrm>
            <a:off x="152400" y="1371600"/>
            <a:ext cx="4114800" cy="1219200"/>
          </a:xfrm>
          <a:prstGeom prst="wedgeRectCallout">
            <a:avLst>
              <a:gd name="adj1" fmla="val -8532"/>
              <a:gd name="adj2" fmla="val 25125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■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3200">
                <a:solidFill>
                  <a:srgbClr val="000000"/>
                </a:solidFill>
                <a:cs typeface="Arial" charset="0"/>
              </a:rPr>
              <a:t>Indians &amp; slaves were used as workers for creoles plantations</a:t>
            </a:r>
          </a:p>
        </p:txBody>
      </p:sp>
      <p:pic>
        <p:nvPicPr>
          <p:cNvPr id="8197" name="Picture 2" descr="http://insidedisaster.com/haiti/wp-content/uploads/haiti_history_images/1697_ne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2388"/>
            <a:ext cx="4572000" cy="253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48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ggett">
  <a:themeElements>
    <a:clrScheme name="Brooks design 8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FF0000"/>
      </a:hlink>
      <a:folHlink>
        <a:srgbClr val="CC0000"/>
      </a:folHlink>
    </a:clrScheme>
    <a:fontScheme name="Brooks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rooks design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ooks design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design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design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design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ooks design 7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FF0000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design 8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FF00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Baggett</vt:lpstr>
      <vt:lpstr>Civic</vt:lpstr>
      <vt:lpstr>Africans and Native Indians</vt:lpstr>
      <vt:lpstr>PowerPoint Presentation</vt:lpstr>
    </vt:vector>
  </TitlesOfParts>
  <Company>South Orangetown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Africans and Native Indians</dc:title>
  <dc:creator>"%username%"</dc:creator>
  <cp:lastModifiedBy>"%username%"</cp:lastModifiedBy>
  <cp:revision>3</cp:revision>
  <dcterms:created xsi:type="dcterms:W3CDTF">2014-10-15T15:35:24Z</dcterms:created>
  <dcterms:modified xsi:type="dcterms:W3CDTF">2014-10-23T15:21:55Z</dcterms:modified>
</cp:coreProperties>
</file>