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02D15A9-96A1-4771-86E6-6FF97EE49FF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2D0B1E5-4AF0-4F69-9C7C-0325ECC83B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524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Your Task is to pick the Enlightenment Thinker that you feel has had the biggest impact on Europe and the World and create a campaign poster.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b="1" dirty="0" smtClean="0"/>
              <a:t>Your Campaign Poster MUST include the Enlightenment Thinkers</a:t>
            </a:r>
            <a:r>
              <a:rPr lang="en-US" dirty="0" smtClean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Picture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View on Government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View on </a:t>
            </a:r>
            <a:r>
              <a:rPr lang="en-US" dirty="0" smtClean="0"/>
              <a:t>Society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Give Examples of </a:t>
            </a:r>
            <a:r>
              <a:rPr lang="en-US" smtClean="0"/>
              <a:t>the Ideas in Action</a:t>
            </a: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BE BRIEF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77725"/>
            <a:ext cx="2134218" cy="32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77725"/>
            <a:ext cx="2257425" cy="344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46" y="3377725"/>
            <a:ext cx="3352800" cy="32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1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45</TotalTime>
  <Words>53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BlackTie</vt:lpstr>
      <vt:lpstr>PowerPoint Presentation</vt:lpstr>
    </vt:vector>
  </TitlesOfParts>
  <Company>South Orangetown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"%username%"</dc:creator>
  <cp:lastModifiedBy>"%username%"</cp:lastModifiedBy>
  <cp:revision>5</cp:revision>
  <dcterms:created xsi:type="dcterms:W3CDTF">2014-09-17T12:28:57Z</dcterms:created>
  <dcterms:modified xsi:type="dcterms:W3CDTF">2014-10-08T13:34:07Z</dcterms:modified>
</cp:coreProperties>
</file>