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 id="2147483693" r:id="rId5"/>
    <p:sldMasterId id="2147483694" r:id="rId6"/>
  </p:sldMasterIdLst>
  <p:notesMasterIdLst>
    <p:notesMasterId r:id="rId2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5143500" type="screen16x9"/>
  <p:notesSz cx="6858000" cy="9144000"/>
  <p:embeddedFontLst>
    <p:embeddedFont>
      <p:font typeface="Proxima Nova" panose="020B0604020202020204" charset="0"/>
      <p:regular r:id="rId23"/>
      <p:bold r:id="rId24"/>
      <p:italic r:id="rId25"/>
      <p:boldItalic r:id="rId26"/>
    </p:embeddedFont>
    <p:embeddedFont>
      <p:font typeface="Tahoma" panose="020B0604030504040204" pitchFamily="34" charset="0"/>
      <p:regular r:id="rId27"/>
      <p:bold r:id="rId28"/>
    </p:embeddedFont>
    <p:embeddedFont>
      <p:font typeface="Cantata One" panose="02060503070700060704" charset="0"/>
      <p:regular r:id="rId29"/>
    </p:embeddedFont>
    <p:embeddedFont>
      <p:font typeface="Garamond" panose="02020404030301010803" pitchFamily="18" charset="0"/>
      <p:regular r:id="rId30"/>
      <p:bold r:id="rId31"/>
      <p:italic r:id="rId32"/>
    </p:embeddedFont>
    <p:embeddedFont>
      <p:font typeface="Source Sans Pr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10894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5" name="Shape 34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46" name="Shape 34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52" name="Shape 35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3137" y="687387"/>
            <a:ext cx="6091500" cy="34257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65" name="Shape 365"/>
          <p:cNvSpPr txBox="1">
            <a:spLocks noGrp="1"/>
          </p:cNvSpPr>
          <p:nvPr>
            <p:ph type="body" idx="1"/>
          </p:nvPr>
        </p:nvSpPr>
        <p:spPr>
          <a:xfrm>
            <a:off x="914400" y="4343400"/>
            <a:ext cx="5029200" cy="411480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3" name="Shape 28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6" name="Shape 29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97" name="Shape 29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0" u="none" strike="noStrike" cap="none">
                <a:solidFill>
                  <a:srgbClr val="000000"/>
                </a:solidFill>
                <a:latin typeface="Arial"/>
                <a:ea typeface="Arial"/>
                <a:cs typeface="Arial"/>
                <a:sym typeface="Arial"/>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6" name="Shape 32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1257300"/>
            <a:ext cx="7772400" cy="13716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63" name="Shape 63"/>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4" name="Shape 64"/>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5" name="Shape 65"/>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6" name="Shape 66"/>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69" name="Shape 69"/>
          <p:cNvSpPr txBox="1">
            <a:spLocks noGrp="1"/>
          </p:cNvSpPr>
          <p:nvPr>
            <p:ph type="body" idx="1"/>
          </p:nvPr>
        </p:nvSpPr>
        <p:spPr>
          <a:xfrm>
            <a:off x="457200" y="1485900"/>
            <a:ext cx="8229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0" name="Shape 70"/>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1" name="Shape 71"/>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2" name="Shape 72"/>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75" name="Shape 75"/>
          <p:cNvSpPr txBox="1">
            <a:spLocks noGrp="1"/>
          </p:cNvSpPr>
          <p:nvPr>
            <p:ph type="body" idx="1"/>
          </p:nvPr>
        </p:nvSpPr>
        <p:spPr>
          <a:xfrm>
            <a:off x="457200" y="1485900"/>
            <a:ext cx="4038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6" name="Shape 76"/>
          <p:cNvSpPr txBox="1">
            <a:spLocks noGrp="1"/>
          </p:cNvSpPr>
          <p:nvPr>
            <p:ph type="body" idx="2"/>
          </p:nvPr>
        </p:nvSpPr>
        <p:spPr>
          <a:xfrm>
            <a:off x="4648200" y="1485900"/>
            <a:ext cx="4038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77" name="Shape 77"/>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8" name="Shape 78"/>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79" name="Shape 79"/>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82" name="Shape 82"/>
          <p:cNvSpPr txBox="1">
            <a:spLocks noGrp="1"/>
          </p:cNvSpPr>
          <p:nvPr>
            <p:ph type="body" idx="1"/>
          </p:nvPr>
        </p:nvSpPr>
        <p:spPr>
          <a:xfrm>
            <a:off x="457200" y="1485900"/>
            <a:ext cx="4038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3" name="Shape 83"/>
          <p:cNvSpPr txBox="1">
            <a:spLocks noGrp="1"/>
          </p:cNvSpPr>
          <p:nvPr>
            <p:ph type="body" idx="2"/>
          </p:nvPr>
        </p:nvSpPr>
        <p:spPr>
          <a:xfrm>
            <a:off x="4648200" y="1485900"/>
            <a:ext cx="4038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4" name="Shape 84"/>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85" name="Shape 85"/>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86" name="Shape 86"/>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5515050" y="1400100"/>
            <a:ext cx="42861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89" name="Shape 89"/>
          <p:cNvSpPr txBox="1">
            <a:spLocks noGrp="1"/>
          </p:cNvSpPr>
          <p:nvPr>
            <p:ph type="body" idx="1"/>
          </p:nvPr>
        </p:nvSpPr>
        <p:spPr>
          <a:xfrm rot="5400000">
            <a:off x="1324050" y="-581100"/>
            <a:ext cx="4286100" cy="60198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0" name="Shape 90"/>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1" name="Shape 91"/>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2" name="Shape 92"/>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95" name="Shape 95"/>
          <p:cNvSpPr txBox="1">
            <a:spLocks noGrp="1"/>
          </p:cNvSpPr>
          <p:nvPr>
            <p:ph type="body" idx="1"/>
          </p:nvPr>
        </p:nvSpPr>
        <p:spPr>
          <a:xfrm rot="5400000">
            <a:off x="3028950" y="-1085850"/>
            <a:ext cx="3086100" cy="82296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6" name="Shape 96"/>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7" name="Shape 97"/>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98" name="Shape 98"/>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01" name="Shape 101"/>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457200" marR="0" lvl="1" indent="0" algn="l" rtl="0">
              <a:spcBef>
                <a:spcPts val="560"/>
              </a:spcBef>
              <a:spcAft>
                <a:spcPts val="0"/>
              </a:spcAft>
              <a:buClr>
                <a:schemeClr val="folHlink"/>
              </a:buClr>
              <a:buFont typeface="Noto Sans Symbols"/>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hlink"/>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folHlink"/>
              </a:buClr>
              <a:buFont typeface="Noto Sans Symbols"/>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102" name="Shape 102"/>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folHlink"/>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103" name="Shape 103"/>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04" name="Shape 104"/>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05" name="Shape 105"/>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08" name="Shape 108"/>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9" name="Shape 109"/>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1pPr>
            <a:lvl2pPr marL="457200" marR="0" lvl="1" indent="0" algn="l" rtl="0">
              <a:spcBef>
                <a:spcPts val="240"/>
              </a:spcBef>
              <a:spcAft>
                <a:spcPts val="0"/>
              </a:spcAft>
              <a:buClr>
                <a:schemeClr val="folHlink"/>
              </a:buClr>
              <a:buFont typeface="Noto Sans Symbols"/>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folHlink"/>
              </a:buClr>
              <a:buFont typeface="Noto Sans Symbols"/>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110" name="Shape 110"/>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11" name="Shape 111"/>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12" name="Shape 112"/>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3"/>
        <p:cNvGrpSpPr/>
        <p:nvPr/>
      </p:nvGrpSpPr>
      <p:grpSpPr>
        <a:xfrm>
          <a:off x="0" y="0"/>
          <a:ext cx="0" cy="0"/>
          <a:chOff x="0" y="0"/>
          <a:chExt cx="0" cy="0"/>
        </a:xfrm>
      </p:grpSpPr>
      <p:sp>
        <p:nvSpPr>
          <p:cNvPr id="114" name="Shape 114"/>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15" name="Shape 115"/>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16" name="Shape 116"/>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19" name="Shape 119"/>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20" name="Shape 120"/>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21" name="Shape 121"/>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24" name="Shape 124"/>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Tahoma"/>
                <a:ea typeface="Tahoma"/>
                <a:cs typeface="Tahoma"/>
                <a:sym typeface="Tahoma"/>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folHlink"/>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125" name="Shape 125"/>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243840"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1pPr>
            <a:lvl2pPr marL="742950" marR="0" lvl="1" indent="-20320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2pPr>
            <a:lvl3pPr marL="1143000" marR="0" lvl="2" indent="-154305"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3pPr>
            <a:lvl4pPr marL="1600200" marR="0" lvl="3" indent="-162560" algn="l" rtl="0">
              <a:spcBef>
                <a:spcPts val="320"/>
              </a:spcBef>
              <a:spcAft>
                <a:spcPts val="0"/>
              </a:spcAft>
              <a:buClr>
                <a:schemeClr val="folHlink"/>
              </a:buClr>
              <a:buSzPct val="64999"/>
              <a:buFont typeface="Noto Sans Symbols"/>
              <a:buChar char="■"/>
              <a:defRPr sz="1600" b="0" i="0" u="none" strike="noStrike" cap="none">
                <a:solidFill>
                  <a:schemeClr val="lt1"/>
                </a:solidFill>
                <a:latin typeface="Tahoma"/>
                <a:ea typeface="Tahoma"/>
                <a:cs typeface="Tahoma"/>
                <a:sym typeface="Tahoma"/>
              </a:defRPr>
            </a:lvl4pPr>
            <a:lvl5pPr marL="2057400" marR="0" lvl="4"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5pPr>
            <a:lvl6pPr marL="2514600" marR="0" lvl="5"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6pPr>
            <a:lvl7pPr marL="2971800" marR="0" lvl="6"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7pPr>
            <a:lvl8pPr marL="3429000" marR="0" lvl="7" indent="-162559"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8pPr>
            <a:lvl9pPr marL="3886200" marR="0" lvl="8" indent="-162559"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126" name="Shape 126"/>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Tahoma"/>
                <a:ea typeface="Tahoma"/>
                <a:cs typeface="Tahoma"/>
                <a:sym typeface="Tahoma"/>
              </a:defRPr>
            </a:lvl1pPr>
            <a:lvl2pPr marL="457200" marR="0" lvl="1" indent="0" algn="l" rtl="0">
              <a:spcBef>
                <a:spcPts val="400"/>
              </a:spcBef>
              <a:spcAft>
                <a:spcPts val="0"/>
              </a:spcAft>
              <a:buClr>
                <a:schemeClr val="folHlink"/>
              </a:buClr>
              <a:buFont typeface="Noto Sans Symbols"/>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folHlink"/>
              </a:buClr>
              <a:buFont typeface="Noto Sans Symbols"/>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127" name="Shape 127"/>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243840"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1pPr>
            <a:lvl2pPr marL="742950" marR="0" lvl="1" indent="-20320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2pPr>
            <a:lvl3pPr marL="1143000" marR="0" lvl="2" indent="-154305"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3pPr>
            <a:lvl4pPr marL="1600200" marR="0" lvl="3" indent="-162560" algn="l" rtl="0">
              <a:spcBef>
                <a:spcPts val="320"/>
              </a:spcBef>
              <a:spcAft>
                <a:spcPts val="0"/>
              </a:spcAft>
              <a:buClr>
                <a:schemeClr val="folHlink"/>
              </a:buClr>
              <a:buSzPct val="64999"/>
              <a:buFont typeface="Noto Sans Symbols"/>
              <a:buChar char="■"/>
              <a:defRPr sz="1600" b="0" i="0" u="none" strike="noStrike" cap="none">
                <a:solidFill>
                  <a:schemeClr val="lt1"/>
                </a:solidFill>
                <a:latin typeface="Tahoma"/>
                <a:ea typeface="Tahoma"/>
                <a:cs typeface="Tahoma"/>
                <a:sym typeface="Tahoma"/>
              </a:defRPr>
            </a:lvl4pPr>
            <a:lvl5pPr marL="2057400" marR="0" lvl="4"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5pPr>
            <a:lvl6pPr marL="2514600" marR="0" lvl="5"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6pPr>
            <a:lvl7pPr marL="2971800" marR="0" lvl="6" indent="-162560"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7pPr>
            <a:lvl8pPr marL="3429000" marR="0" lvl="7" indent="-162559"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8pPr>
            <a:lvl9pPr marL="3886200" marR="0" lvl="8" indent="-162559" algn="l" rtl="0">
              <a:spcBef>
                <a:spcPts val="320"/>
              </a:spcBef>
              <a:spcAft>
                <a:spcPts val="0"/>
              </a:spcAft>
              <a:buClr>
                <a:schemeClr val="hlink"/>
              </a:buClr>
              <a:buSzPct val="64999"/>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128" name="Shape 128"/>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29" name="Shape 129"/>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30" name="Shape 130"/>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33" name="Shape 133"/>
          <p:cNvSpPr txBox="1">
            <a:spLocks noGrp="1"/>
          </p:cNvSpPr>
          <p:nvPr>
            <p:ph type="body" idx="1"/>
          </p:nvPr>
        </p:nvSpPr>
        <p:spPr>
          <a:xfrm>
            <a:off x="457200" y="1485900"/>
            <a:ext cx="4038600" cy="3086100"/>
          </a:xfrm>
          <a:prstGeom prst="rect">
            <a:avLst/>
          </a:prstGeom>
          <a:noFill/>
          <a:ln>
            <a:noFill/>
          </a:ln>
        </p:spPr>
        <p:txBody>
          <a:bodyPr lIns="91425" tIns="91425" rIns="91425" bIns="91425" anchor="t" anchorCtr="0"/>
          <a:lstStyle>
            <a:lvl1pPr marL="342900" marR="0" lvl="0" indent="-227330" algn="l" rtl="0">
              <a:spcBef>
                <a:spcPts val="560"/>
              </a:spcBef>
              <a:spcAft>
                <a:spcPts val="0"/>
              </a:spcAft>
              <a:buClr>
                <a:schemeClr val="hlink"/>
              </a:buClr>
              <a:buSzPct val="65000"/>
              <a:buFont typeface="Noto Sans Symbols"/>
              <a:buChar char="■"/>
              <a:defRPr sz="2800" b="0" i="0" u="none" strike="noStrike" cap="none">
                <a:solidFill>
                  <a:schemeClr val="lt1"/>
                </a:solidFill>
                <a:latin typeface="Tahoma"/>
                <a:ea typeface="Tahoma"/>
                <a:cs typeface="Tahoma"/>
                <a:sym typeface="Tahoma"/>
              </a:defRPr>
            </a:lvl1pPr>
            <a:lvl2pPr marL="742950" marR="0" lvl="1" indent="-186690" algn="l" rtl="0">
              <a:spcBef>
                <a:spcPts val="480"/>
              </a:spcBef>
              <a:spcAft>
                <a:spcPts val="0"/>
              </a:spcAft>
              <a:buClr>
                <a:schemeClr val="folHlink"/>
              </a:buClr>
              <a:buSzPct val="65000"/>
              <a:buFont typeface="Noto Sans Symbols"/>
              <a:buChar char="■"/>
              <a:defRPr sz="2400" b="0" i="0" u="none" strike="noStrike" cap="none">
                <a:solidFill>
                  <a:schemeClr val="lt1"/>
                </a:solidFill>
                <a:latin typeface="Tahoma"/>
                <a:ea typeface="Tahoma"/>
                <a:cs typeface="Tahoma"/>
                <a:sym typeface="Tahoma"/>
              </a:defRPr>
            </a:lvl2pPr>
            <a:lvl3pPr marL="1143000" marR="0" lvl="2"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3pPr>
            <a:lvl4pPr marL="1600200" marR="0" lvl="3" indent="-154305" algn="l" rtl="0">
              <a:spcBef>
                <a:spcPts val="360"/>
              </a:spcBef>
              <a:spcAft>
                <a:spcPts val="0"/>
              </a:spcAft>
              <a:buClr>
                <a:schemeClr val="folHlink"/>
              </a:buClr>
              <a:buSzPct val="64999"/>
              <a:buFont typeface="Noto Sans Symbols"/>
              <a:buChar char="■"/>
              <a:defRPr sz="1800" b="0" i="0" u="none" strike="noStrike" cap="none">
                <a:solidFill>
                  <a:schemeClr val="lt1"/>
                </a:solidFill>
                <a:latin typeface="Tahoma"/>
                <a:ea typeface="Tahoma"/>
                <a:cs typeface="Tahoma"/>
                <a:sym typeface="Tahoma"/>
              </a:defRPr>
            </a:lvl4pPr>
            <a:lvl5pPr marL="2057400" marR="0" lvl="4"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5pPr>
            <a:lvl6pPr marL="2514600" marR="0" lvl="5"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6pPr>
            <a:lvl7pPr marL="2971800" marR="0" lvl="6"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7pPr>
            <a:lvl8pPr marL="3429000" marR="0" lvl="7"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8pPr>
            <a:lvl9pPr marL="3886200" marR="0" lvl="8"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134" name="Shape 134"/>
          <p:cNvSpPr txBox="1">
            <a:spLocks noGrp="1"/>
          </p:cNvSpPr>
          <p:nvPr>
            <p:ph type="body" idx="2"/>
          </p:nvPr>
        </p:nvSpPr>
        <p:spPr>
          <a:xfrm>
            <a:off x="4648200" y="1485900"/>
            <a:ext cx="4038600" cy="3086100"/>
          </a:xfrm>
          <a:prstGeom prst="rect">
            <a:avLst/>
          </a:prstGeom>
          <a:noFill/>
          <a:ln>
            <a:noFill/>
          </a:ln>
        </p:spPr>
        <p:txBody>
          <a:bodyPr lIns="91425" tIns="91425" rIns="91425" bIns="91425" anchor="t" anchorCtr="0"/>
          <a:lstStyle>
            <a:lvl1pPr marL="342900" marR="0" lvl="0" indent="-227330" algn="l" rtl="0">
              <a:spcBef>
                <a:spcPts val="560"/>
              </a:spcBef>
              <a:spcAft>
                <a:spcPts val="0"/>
              </a:spcAft>
              <a:buClr>
                <a:schemeClr val="hlink"/>
              </a:buClr>
              <a:buSzPct val="65000"/>
              <a:buFont typeface="Noto Sans Symbols"/>
              <a:buChar char="■"/>
              <a:defRPr sz="2800" b="0" i="0" u="none" strike="noStrike" cap="none">
                <a:solidFill>
                  <a:schemeClr val="lt1"/>
                </a:solidFill>
                <a:latin typeface="Tahoma"/>
                <a:ea typeface="Tahoma"/>
                <a:cs typeface="Tahoma"/>
                <a:sym typeface="Tahoma"/>
              </a:defRPr>
            </a:lvl1pPr>
            <a:lvl2pPr marL="742950" marR="0" lvl="1" indent="-186690" algn="l" rtl="0">
              <a:spcBef>
                <a:spcPts val="480"/>
              </a:spcBef>
              <a:spcAft>
                <a:spcPts val="0"/>
              </a:spcAft>
              <a:buClr>
                <a:schemeClr val="folHlink"/>
              </a:buClr>
              <a:buSzPct val="65000"/>
              <a:buFont typeface="Noto Sans Symbols"/>
              <a:buChar char="■"/>
              <a:defRPr sz="2400" b="0" i="0" u="none" strike="noStrike" cap="none">
                <a:solidFill>
                  <a:schemeClr val="lt1"/>
                </a:solidFill>
                <a:latin typeface="Tahoma"/>
                <a:ea typeface="Tahoma"/>
                <a:cs typeface="Tahoma"/>
                <a:sym typeface="Tahoma"/>
              </a:defRPr>
            </a:lvl2pPr>
            <a:lvl3pPr marL="1143000" marR="0" lvl="2"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3pPr>
            <a:lvl4pPr marL="1600200" marR="0" lvl="3" indent="-154305" algn="l" rtl="0">
              <a:spcBef>
                <a:spcPts val="360"/>
              </a:spcBef>
              <a:spcAft>
                <a:spcPts val="0"/>
              </a:spcAft>
              <a:buClr>
                <a:schemeClr val="folHlink"/>
              </a:buClr>
              <a:buSzPct val="64999"/>
              <a:buFont typeface="Noto Sans Symbols"/>
              <a:buChar char="■"/>
              <a:defRPr sz="1800" b="0" i="0" u="none" strike="noStrike" cap="none">
                <a:solidFill>
                  <a:schemeClr val="lt1"/>
                </a:solidFill>
                <a:latin typeface="Tahoma"/>
                <a:ea typeface="Tahoma"/>
                <a:cs typeface="Tahoma"/>
                <a:sym typeface="Tahoma"/>
              </a:defRPr>
            </a:lvl4pPr>
            <a:lvl5pPr marL="2057400" marR="0" lvl="4"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5pPr>
            <a:lvl6pPr marL="2514600" marR="0" lvl="5"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6pPr>
            <a:lvl7pPr marL="2971800" marR="0" lvl="6"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7pPr>
            <a:lvl8pPr marL="3429000" marR="0" lvl="7"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8pPr>
            <a:lvl9pPr marL="3886200" marR="0" lvl="8" indent="-154304" algn="l" rtl="0">
              <a:spcBef>
                <a:spcPts val="360"/>
              </a:spcBef>
              <a:spcAft>
                <a:spcPts val="0"/>
              </a:spcAft>
              <a:buClr>
                <a:schemeClr val="hlink"/>
              </a:buClr>
              <a:buSzPct val="64999"/>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135" name="Shape 135"/>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36" name="Shape 136"/>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37" name="Shape 137"/>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140" name="Shape 140"/>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1pPr>
            <a:lvl2pPr marL="457200" marR="0" lvl="1" indent="0" algn="l" rtl="0">
              <a:spcBef>
                <a:spcPts val="360"/>
              </a:spcBef>
              <a:spcAft>
                <a:spcPts val="0"/>
              </a:spcAft>
              <a:buClr>
                <a:schemeClr val="folHlink"/>
              </a:buClr>
              <a:buFont typeface="Noto Sans Symbols"/>
              <a:buNone/>
              <a:defRPr sz="1800" b="0" i="0" u="none" strike="noStrike" cap="none">
                <a:solidFill>
                  <a:schemeClr val="lt1"/>
                </a:solidFill>
                <a:latin typeface="Tahoma"/>
                <a:ea typeface="Tahoma"/>
                <a:cs typeface="Tahoma"/>
                <a:sym typeface="Tahoma"/>
              </a:defRPr>
            </a:lvl2pPr>
            <a:lvl3pPr marL="914400" marR="0" lvl="2" indent="0" algn="l" rtl="0">
              <a:spcBef>
                <a:spcPts val="320"/>
              </a:spcBef>
              <a:spcAft>
                <a:spcPts val="0"/>
              </a:spcAft>
              <a:buClr>
                <a:schemeClr val="hlink"/>
              </a:buClr>
              <a:buFont typeface="Noto Sans Symbols"/>
              <a:buNone/>
              <a:defRPr sz="1600" b="0" i="0" u="none" strike="noStrike" cap="none">
                <a:solidFill>
                  <a:schemeClr val="lt1"/>
                </a:solidFill>
                <a:latin typeface="Tahoma"/>
                <a:ea typeface="Tahoma"/>
                <a:cs typeface="Tahoma"/>
                <a:sym typeface="Tahoma"/>
              </a:defRPr>
            </a:lvl3pPr>
            <a:lvl4pPr marL="1371600" marR="0" lvl="3" indent="0" algn="l" rtl="0">
              <a:spcBef>
                <a:spcPts val="280"/>
              </a:spcBef>
              <a:spcAft>
                <a:spcPts val="0"/>
              </a:spcAft>
              <a:buClr>
                <a:schemeClr val="folHlink"/>
              </a:buClr>
              <a:buFont typeface="Noto Sans Symbols"/>
              <a:buNone/>
              <a:defRPr sz="1400" b="0" i="0" u="none" strike="noStrike" cap="none">
                <a:solidFill>
                  <a:schemeClr val="lt1"/>
                </a:solidFill>
                <a:latin typeface="Tahoma"/>
                <a:ea typeface="Tahoma"/>
                <a:cs typeface="Tahoma"/>
                <a:sym typeface="Tahoma"/>
              </a:defRPr>
            </a:lvl4pPr>
            <a:lvl5pPr marL="1828800" marR="0" lvl="4"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5pPr>
            <a:lvl6pPr marL="2286000" marR="0" lvl="5"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141" name="Shape 141"/>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42" name="Shape 142"/>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143" name="Shape 143"/>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56" name="Shape 156"/>
          <p:cNvSpPr txBox="1">
            <a:spLocks noGrp="1"/>
          </p:cNvSpPr>
          <p:nvPr>
            <p:ph type="body" idx="1"/>
          </p:nvPr>
        </p:nvSpPr>
        <p:spPr>
          <a:xfrm>
            <a:off x="457200" y="1234676"/>
            <a:ext cx="8229600" cy="33945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40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174" name="Shape 17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SzPct val="70000"/>
              <a:buFont typeface="Noto Sans Symbols"/>
              <a:buChar char="■"/>
              <a:defRPr sz="3200" b="0" i="0" u="none" strike="noStrike" cap="none">
                <a:solidFill>
                  <a:schemeClr val="lt1"/>
                </a:solidFill>
                <a:latin typeface="Garamond"/>
                <a:ea typeface="Garamond"/>
                <a:cs typeface="Garamond"/>
                <a:sym typeface="Garamond"/>
              </a:defRPr>
            </a:lvl1pPr>
            <a:lvl2pPr marL="742950" marR="0" lvl="1" indent="-161290" algn="l" rtl="0">
              <a:spcBef>
                <a:spcPts val="560"/>
              </a:spcBef>
              <a:spcAft>
                <a:spcPts val="0"/>
              </a:spcAft>
              <a:buClr>
                <a:schemeClr val="accent2"/>
              </a:buClr>
              <a:buSzPct val="70000"/>
              <a:buFont typeface="Noto Sans Symbols"/>
              <a:buChar char="■"/>
              <a:defRPr sz="2800" b="0" i="0" u="none" strike="noStrike" cap="none">
                <a:solidFill>
                  <a:schemeClr val="lt1"/>
                </a:solidFill>
                <a:latin typeface="Garamond"/>
                <a:ea typeface="Garamond"/>
                <a:cs typeface="Garamond"/>
                <a:sym typeface="Garamond"/>
              </a:defRPr>
            </a:lvl2pPr>
            <a:lvl3pPr marL="1143000" marR="0" lvl="2" indent="-121919" algn="l" rtl="0">
              <a:spcBef>
                <a:spcPts val="480"/>
              </a:spcBef>
              <a:spcAft>
                <a:spcPts val="0"/>
              </a:spcAft>
              <a:buClr>
                <a:schemeClr val="lt2"/>
              </a:buClr>
              <a:buSzPct val="70000"/>
              <a:buFont typeface="Noto Sans Symbols"/>
              <a:buChar char="■"/>
              <a:defRPr sz="2400" b="0" i="0" u="none" strike="noStrike" cap="none">
                <a:solidFill>
                  <a:schemeClr val="lt1"/>
                </a:solidFill>
                <a:latin typeface="Garamond"/>
                <a:ea typeface="Garamond"/>
                <a:cs typeface="Garamond"/>
                <a:sym typeface="Garamond"/>
              </a:defRPr>
            </a:lvl3pPr>
            <a:lvl4pPr marL="1600200" marR="0" lvl="3" indent="-13970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175" name="Shape 175"/>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76" name="Shape 176"/>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177" name="Shape 177"/>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8"/>
        <p:cNvGrpSpPr/>
        <p:nvPr/>
      </p:nvGrpSpPr>
      <p:grpSpPr>
        <a:xfrm>
          <a:off x="0" y="0"/>
          <a:ext cx="0" cy="0"/>
          <a:chOff x="0" y="0"/>
          <a:chExt cx="0" cy="0"/>
        </a:xfrm>
      </p:grpSpPr>
      <p:sp>
        <p:nvSpPr>
          <p:cNvPr id="179" name="Shape 179"/>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80" name="Shape 180"/>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181" name="Shape 181"/>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184" name="Shape 184"/>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SzPct val="70000"/>
              <a:buFont typeface="Noto Sans Symbols"/>
              <a:buChar char="■"/>
              <a:defRPr sz="3200" b="0" i="0" u="none" strike="noStrike" cap="none">
                <a:solidFill>
                  <a:schemeClr val="lt1"/>
                </a:solidFill>
                <a:latin typeface="Garamond"/>
                <a:ea typeface="Garamond"/>
                <a:cs typeface="Garamond"/>
                <a:sym typeface="Garamond"/>
              </a:defRPr>
            </a:lvl1pPr>
            <a:lvl2pPr marL="742950" marR="0" lvl="1" indent="-161290" algn="l" rtl="0">
              <a:spcBef>
                <a:spcPts val="560"/>
              </a:spcBef>
              <a:spcAft>
                <a:spcPts val="0"/>
              </a:spcAft>
              <a:buClr>
                <a:schemeClr val="accent2"/>
              </a:buClr>
              <a:buSzPct val="70000"/>
              <a:buFont typeface="Noto Sans Symbols"/>
              <a:buChar char="■"/>
              <a:defRPr sz="2800" b="0" i="0" u="none" strike="noStrike" cap="none">
                <a:solidFill>
                  <a:schemeClr val="lt1"/>
                </a:solidFill>
                <a:latin typeface="Garamond"/>
                <a:ea typeface="Garamond"/>
                <a:cs typeface="Garamond"/>
                <a:sym typeface="Garamond"/>
              </a:defRPr>
            </a:lvl2pPr>
            <a:lvl3pPr marL="1143000" marR="0" lvl="2" indent="-121919" algn="l" rtl="0">
              <a:spcBef>
                <a:spcPts val="480"/>
              </a:spcBef>
              <a:spcAft>
                <a:spcPts val="0"/>
              </a:spcAft>
              <a:buClr>
                <a:schemeClr val="lt2"/>
              </a:buClr>
              <a:buSzPct val="70000"/>
              <a:buFont typeface="Noto Sans Symbols"/>
              <a:buChar char="■"/>
              <a:defRPr sz="2400" b="0" i="0" u="none" strike="noStrike" cap="none">
                <a:solidFill>
                  <a:schemeClr val="lt1"/>
                </a:solidFill>
                <a:latin typeface="Garamond"/>
                <a:ea typeface="Garamond"/>
                <a:cs typeface="Garamond"/>
                <a:sym typeface="Garamond"/>
              </a:defRPr>
            </a:lvl3pPr>
            <a:lvl4pPr marL="1600200" marR="0" lvl="3" indent="-13970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185" name="Shape 185"/>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86" name="Shape 186"/>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187" name="Shape 187"/>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190" name="Shape 190"/>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SzPct val="70000"/>
              <a:buFont typeface="Noto Sans Symbols"/>
              <a:buChar char="■"/>
              <a:defRPr sz="3200" b="0" i="0" u="none" strike="noStrike" cap="none">
                <a:solidFill>
                  <a:schemeClr val="lt1"/>
                </a:solidFill>
                <a:latin typeface="Garamond"/>
                <a:ea typeface="Garamond"/>
                <a:cs typeface="Garamond"/>
                <a:sym typeface="Garamond"/>
              </a:defRPr>
            </a:lvl1pPr>
            <a:lvl2pPr marL="742950" marR="0" lvl="1" indent="-161290" algn="l" rtl="0">
              <a:spcBef>
                <a:spcPts val="560"/>
              </a:spcBef>
              <a:spcAft>
                <a:spcPts val="0"/>
              </a:spcAft>
              <a:buClr>
                <a:schemeClr val="accent2"/>
              </a:buClr>
              <a:buSzPct val="70000"/>
              <a:buFont typeface="Noto Sans Symbols"/>
              <a:buChar char="■"/>
              <a:defRPr sz="2800" b="0" i="0" u="none" strike="noStrike" cap="none">
                <a:solidFill>
                  <a:schemeClr val="lt1"/>
                </a:solidFill>
                <a:latin typeface="Garamond"/>
                <a:ea typeface="Garamond"/>
                <a:cs typeface="Garamond"/>
                <a:sym typeface="Garamond"/>
              </a:defRPr>
            </a:lvl2pPr>
            <a:lvl3pPr marL="1143000" marR="0" lvl="2" indent="-121919" algn="l" rtl="0">
              <a:spcBef>
                <a:spcPts val="480"/>
              </a:spcBef>
              <a:spcAft>
                <a:spcPts val="0"/>
              </a:spcAft>
              <a:buClr>
                <a:schemeClr val="lt2"/>
              </a:buClr>
              <a:buSzPct val="70000"/>
              <a:buFont typeface="Noto Sans Symbols"/>
              <a:buChar char="■"/>
              <a:defRPr sz="2400" b="0" i="0" u="none" strike="noStrike" cap="none">
                <a:solidFill>
                  <a:schemeClr val="lt1"/>
                </a:solidFill>
                <a:latin typeface="Garamond"/>
                <a:ea typeface="Garamond"/>
                <a:cs typeface="Garamond"/>
                <a:sym typeface="Garamond"/>
              </a:defRPr>
            </a:lvl3pPr>
            <a:lvl4pPr marL="1600200" marR="0" lvl="3" indent="-13970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191" name="Shape 191"/>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92" name="Shape 192"/>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193" name="Shape 193"/>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196" name="Shape 196"/>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hlink"/>
              </a:buClr>
              <a:buFont typeface="Noto Sans Symbols"/>
              <a:buNone/>
              <a:defRPr sz="3200" b="0" i="0" u="none" strike="noStrike" cap="none">
                <a:solidFill>
                  <a:schemeClr val="lt1"/>
                </a:solidFill>
                <a:latin typeface="Garamond"/>
                <a:ea typeface="Garamond"/>
                <a:cs typeface="Garamond"/>
                <a:sym typeface="Garamond"/>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lt1"/>
                </a:solidFill>
                <a:latin typeface="Garamond"/>
                <a:ea typeface="Garamond"/>
                <a:cs typeface="Garamond"/>
                <a:sym typeface="Garamond"/>
              </a:defRPr>
            </a:lvl2pPr>
            <a:lvl3pPr marL="914400" marR="0" lvl="2" indent="0" algn="l" rtl="0">
              <a:spcBef>
                <a:spcPts val="480"/>
              </a:spcBef>
              <a:spcAft>
                <a:spcPts val="0"/>
              </a:spcAft>
              <a:buClr>
                <a:schemeClr val="lt2"/>
              </a:buClr>
              <a:buFont typeface="Noto Sans Symbols"/>
              <a:buNone/>
              <a:defRPr sz="2400" b="0" i="0" u="none" strike="noStrike" cap="none">
                <a:solidFill>
                  <a:schemeClr val="lt1"/>
                </a:solidFill>
                <a:latin typeface="Garamond"/>
                <a:ea typeface="Garamond"/>
                <a:cs typeface="Garamond"/>
                <a:sym typeface="Garamond"/>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lt1"/>
                </a:solidFill>
                <a:latin typeface="Garamond"/>
                <a:ea typeface="Garamond"/>
                <a:cs typeface="Garamond"/>
                <a:sym typeface="Garamond"/>
              </a:defRPr>
            </a:lvl4pPr>
            <a:lvl5pPr marL="1828800" marR="0" lvl="4"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5pPr>
            <a:lvl6pPr marL="2286000" marR="0" lvl="5"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6pPr>
            <a:lvl7pPr marL="2743200" marR="0" lvl="6"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7pPr>
            <a:lvl8pPr marL="3200400" marR="0" lvl="7"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8pPr>
            <a:lvl9pPr marL="3657600" marR="0" lvl="8"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9pPr>
          </a:lstStyle>
          <a:p>
            <a:endParaRPr/>
          </a:p>
        </p:txBody>
      </p:sp>
      <p:sp>
        <p:nvSpPr>
          <p:cNvPr id="197" name="Shape 197"/>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lt1"/>
                </a:solidFill>
                <a:latin typeface="Garamond"/>
                <a:ea typeface="Garamond"/>
                <a:cs typeface="Garamond"/>
                <a:sym typeface="Garamond"/>
              </a:defRPr>
            </a:lvl2pPr>
            <a:lvl3pPr marL="914400" marR="0" lvl="2" indent="0" algn="l" rtl="0">
              <a:spcBef>
                <a:spcPts val="200"/>
              </a:spcBef>
              <a:spcAft>
                <a:spcPts val="0"/>
              </a:spcAft>
              <a:buClr>
                <a:schemeClr val="lt2"/>
              </a:buClr>
              <a:buFont typeface="Noto Sans Symbols"/>
              <a:buNone/>
              <a:defRPr sz="1000" b="0" i="0" u="none" strike="noStrike" cap="none">
                <a:solidFill>
                  <a:schemeClr val="lt1"/>
                </a:solidFill>
                <a:latin typeface="Garamond"/>
                <a:ea typeface="Garamond"/>
                <a:cs typeface="Garamond"/>
                <a:sym typeface="Garamond"/>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lt1"/>
                </a:solidFill>
                <a:latin typeface="Garamond"/>
                <a:ea typeface="Garamond"/>
                <a:cs typeface="Garamond"/>
                <a:sym typeface="Garamond"/>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9pPr>
          </a:lstStyle>
          <a:p>
            <a:endParaRPr/>
          </a:p>
        </p:txBody>
      </p:sp>
      <p:sp>
        <p:nvSpPr>
          <p:cNvPr id="198" name="Shape 198"/>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99" name="Shape 199"/>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00" name="Shape 200"/>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203" name="Shape 203"/>
          <p:cNvSpPr txBox="1">
            <a:spLocks noGrp="1"/>
          </p:cNvSpPr>
          <p:nvPr>
            <p:ph type="body" idx="1"/>
          </p:nvPr>
        </p:nvSpPr>
        <p:spPr>
          <a:xfrm>
            <a:off x="3575050" y="204787"/>
            <a:ext cx="5111700" cy="4389600"/>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SzPct val="70000"/>
              <a:buFont typeface="Noto Sans Symbols"/>
              <a:buChar char="■"/>
              <a:defRPr sz="3200" b="0" i="0" u="none" strike="noStrike" cap="none">
                <a:solidFill>
                  <a:schemeClr val="lt1"/>
                </a:solidFill>
                <a:latin typeface="Garamond"/>
                <a:ea typeface="Garamond"/>
                <a:cs typeface="Garamond"/>
                <a:sym typeface="Garamond"/>
              </a:defRPr>
            </a:lvl1pPr>
            <a:lvl2pPr marL="742950" marR="0" lvl="1" indent="-161290" algn="l" rtl="0">
              <a:spcBef>
                <a:spcPts val="560"/>
              </a:spcBef>
              <a:spcAft>
                <a:spcPts val="0"/>
              </a:spcAft>
              <a:buClr>
                <a:schemeClr val="accent2"/>
              </a:buClr>
              <a:buSzPct val="70000"/>
              <a:buFont typeface="Noto Sans Symbols"/>
              <a:buChar char="■"/>
              <a:defRPr sz="2800" b="0" i="0" u="none" strike="noStrike" cap="none">
                <a:solidFill>
                  <a:schemeClr val="lt1"/>
                </a:solidFill>
                <a:latin typeface="Garamond"/>
                <a:ea typeface="Garamond"/>
                <a:cs typeface="Garamond"/>
                <a:sym typeface="Garamond"/>
              </a:defRPr>
            </a:lvl2pPr>
            <a:lvl3pPr marL="1143000" marR="0" lvl="2" indent="-121919" algn="l" rtl="0">
              <a:spcBef>
                <a:spcPts val="480"/>
              </a:spcBef>
              <a:spcAft>
                <a:spcPts val="0"/>
              </a:spcAft>
              <a:buClr>
                <a:schemeClr val="lt2"/>
              </a:buClr>
              <a:buSzPct val="70000"/>
              <a:buFont typeface="Noto Sans Symbols"/>
              <a:buChar char="■"/>
              <a:defRPr sz="2400" b="0" i="0" u="none" strike="noStrike" cap="none">
                <a:solidFill>
                  <a:schemeClr val="lt1"/>
                </a:solidFill>
                <a:latin typeface="Garamond"/>
                <a:ea typeface="Garamond"/>
                <a:cs typeface="Garamond"/>
                <a:sym typeface="Garamond"/>
              </a:defRPr>
            </a:lvl3pPr>
            <a:lvl4pPr marL="1600200" marR="0" lvl="3" indent="-13970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
        <p:nvSpPr>
          <p:cNvPr id="204" name="Shape 204"/>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lt1"/>
                </a:solidFill>
                <a:latin typeface="Garamond"/>
                <a:ea typeface="Garamond"/>
                <a:cs typeface="Garamond"/>
                <a:sym typeface="Garamond"/>
              </a:defRPr>
            </a:lvl2pPr>
            <a:lvl3pPr marL="914400" marR="0" lvl="2" indent="0" algn="l" rtl="0">
              <a:spcBef>
                <a:spcPts val="200"/>
              </a:spcBef>
              <a:spcAft>
                <a:spcPts val="0"/>
              </a:spcAft>
              <a:buClr>
                <a:schemeClr val="lt2"/>
              </a:buClr>
              <a:buFont typeface="Noto Sans Symbols"/>
              <a:buNone/>
              <a:defRPr sz="1000" b="0" i="0" u="none" strike="noStrike" cap="none">
                <a:solidFill>
                  <a:schemeClr val="lt1"/>
                </a:solidFill>
                <a:latin typeface="Garamond"/>
                <a:ea typeface="Garamond"/>
                <a:cs typeface="Garamond"/>
                <a:sym typeface="Garamond"/>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lt1"/>
                </a:solidFill>
                <a:latin typeface="Garamond"/>
                <a:ea typeface="Garamond"/>
                <a:cs typeface="Garamond"/>
                <a:sym typeface="Garamond"/>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Garamond"/>
                <a:ea typeface="Garamond"/>
                <a:cs typeface="Garamond"/>
                <a:sym typeface="Garamond"/>
              </a:defRPr>
            </a:lvl9pPr>
          </a:lstStyle>
          <a:p>
            <a:endParaRPr/>
          </a:p>
        </p:txBody>
      </p:sp>
      <p:sp>
        <p:nvSpPr>
          <p:cNvPr id="205" name="Shape 205"/>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206" name="Shape 206"/>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07" name="Shape 207"/>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210" name="Shape 210"/>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211" name="Shape 211"/>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12" name="Shape 212"/>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215" name="Shape 215"/>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Garamond"/>
                <a:ea typeface="Garamond"/>
                <a:cs typeface="Garamond"/>
                <a:sym typeface="Garamond"/>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lt1"/>
                </a:solidFill>
                <a:latin typeface="Garamond"/>
                <a:ea typeface="Garamond"/>
                <a:cs typeface="Garamond"/>
                <a:sym typeface="Garamond"/>
              </a:defRPr>
            </a:lvl2pPr>
            <a:lvl3pPr marL="914400" marR="0" lvl="2" indent="0" algn="l" rtl="0">
              <a:spcBef>
                <a:spcPts val="360"/>
              </a:spcBef>
              <a:spcAft>
                <a:spcPts val="0"/>
              </a:spcAft>
              <a:buClr>
                <a:schemeClr val="lt2"/>
              </a:buClr>
              <a:buFont typeface="Noto Sans Symbols"/>
              <a:buNone/>
              <a:defRPr sz="1800" b="1" i="0" u="none" strike="noStrike" cap="none">
                <a:solidFill>
                  <a:schemeClr val="lt1"/>
                </a:solidFill>
                <a:latin typeface="Garamond"/>
                <a:ea typeface="Garamond"/>
                <a:cs typeface="Garamond"/>
                <a:sym typeface="Garamond"/>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lt1"/>
                </a:solidFill>
                <a:latin typeface="Garamond"/>
                <a:ea typeface="Garamond"/>
                <a:cs typeface="Garamond"/>
                <a:sym typeface="Garamond"/>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9pPr>
          </a:lstStyle>
          <a:p>
            <a:endParaRPr/>
          </a:p>
        </p:txBody>
      </p:sp>
      <p:sp>
        <p:nvSpPr>
          <p:cNvPr id="216" name="Shape 216"/>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236220" algn="l" rtl="0">
              <a:spcBef>
                <a:spcPts val="480"/>
              </a:spcBef>
              <a:spcAft>
                <a:spcPts val="0"/>
              </a:spcAft>
              <a:buClr>
                <a:schemeClr val="hlink"/>
              </a:buClr>
              <a:buSzPct val="70000"/>
              <a:buFont typeface="Noto Sans Symbols"/>
              <a:buChar char="■"/>
              <a:defRPr sz="2400" b="0" i="0" u="none" strike="noStrike" cap="none">
                <a:solidFill>
                  <a:schemeClr val="lt1"/>
                </a:solidFill>
                <a:latin typeface="Garamond"/>
                <a:ea typeface="Garamond"/>
                <a:cs typeface="Garamond"/>
                <a:sym typeface="Garamond"/>
              </a:defRPr>
            </a:lvl1pPr>
            <a:lvl2pPr marL="742950" marR="0" lvl="1" indent="-19685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2pPr>
            <a:lvl3pPr marL="1143000" marR="0" lvl="2" indent="-148589" algn="l" rtl="0">
              <a:spcBef>
                <a:spcPts val="360"/>
              </a:spcBef>
              <a:spcAft>
                <a:spcPts val="0"/>
              </a:spcAft>
              <a:buClr>
                <a:schemeClr val="lt2"/>
              </a:buClr>
              <a:buSzPct val="70000"/>
              <a:buFont typeface="Noto Sans Symbols"/>
              <a:buChar char="■"/>
              <a:defRPr sz="1800" b="0" i="0" u="none" strike="noStrike" cap="none">
                <a:solidFill>
                  <a:schemeClr val="lt1"/>
                </a:solidFill>
                <a:latin typeface="Garamond"/>
                <a:ea typeface="Garamond"/>
                <a:cs typeface="Garamond"/>
                <a:sym typeface="Garamond"/>
              </a:defRPr>
            </a:lvl3pPr>
            <a:lvl4pPr marL="1600200" marR="0" lvl="3" indent="-157480" algn="l" rtl="0">
              <a:spcBef>
                <a:spcPts val="320"/>
              </a:spcBef>
              <a:spcAft>
                <a:spcPts val="0"/>
              </a:spcAft>
              <a:buClr>
                <a:schemeClr val="accent2"/>
              </a:buClr>
              <a:buSzPct val="70000"/>
              <a:buFont typeface="Noto Sans Symbols"/>
              <a:buChar char="■"/>
              <a:defRPr sz="1600" b="0" i="0" u="none" strike="noStrike" cap="none">
                <a:solidFill>
                  <a:schemeClr val="lt1"/>
                </a:solidFill>
                <a:latin typeface="Garamond"/>
                <a:ea typeface="Garamond"/>
                <a:cs typeface="Garamond"/>
                <a:sym typeface="Garamond"/>
              </a:defRPr>
            </a:lvl4pPr>
            <a:lvl5pPr marL="2057400" marR="0" lvl="4"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5pPr>
            <a:lvl6pPr marL="2514600" marR="0" lvl="5"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6pPr>
            <a:lvl7pPr marL="2971800" marR="0" lvl="6"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7pPr>
            <a:lvl8pPr marL="3429000" marR="0" lvl="7"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8pPr>
            <a:lvl9pPr marL="3886200" marR="0" lvl="8"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9pPr>
          </a:lstStyle>
          <a:p>
            <a:endParaRPr/>
          </a:p>
        </p:txBody>
      </p:sp>
      <p:sp>
        <p:nvSpPr>
          <p:cNvPr id="217" name="Shape 217"/>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hlink"/>
              </a:buClr>
              <a:buFont typeface="Noto Sans Symbols"/>
              <a:buNone/>
              <a:defRPr sz="2400" b="1" i="0" u="none" strike="noStrike" cap="none">
                <a:solidFill>
                  <a:schemeClr val="lt1"/>
                </a:solidFill>
                <a:latin typeface="Garamond"/>
                <a:ea typeface="Garamond"/>
                <a:cs typeface="Garamond"/>
                <a:sym typeface="Garamond"/>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lt1"/>
                </a:solidFill>
                <a:latin typeface="Garamond"/>
                <a:ea typeface="Garamond"/>
                <a:cs typeface="Garamond"/>
                <a:sym typeface="Garamond"/>
              </a:defRPr>
            </a:lvl2pPr>
            <a:lvl3pPr marL="914400" marR="0" lvl="2" indent="0" algn="l" rtl="0">
              <a:spcBef>
                <a:spcPts val="360"/>
              </a:spcBef>
              <a:spcAft>
                <a:spcPts val="0"/>
              </a:spcAft>
              <a:buClr>
                <a:schemeClr val="lt2"/>
              </a:buClr>
              <a:buFont typeface="Noto Sans Symbols"/>
              <a:buNone/>
              <a:defRPr sz="1800" b="1" i="0" u="none" strike="noStrike" cap="none">
                <a:solidFill>
                  <a:schemeClr val="lt1"/>
                </a:solidFill>
                <a:latin typeface="Garamond"/>
                <a:ea typeface="Garamond"/>
                <a:cs typeface="Garamond"/>
                <a:sym typeface="Garamond"/>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lt1"/>
                </a:solidFill>
                <a:latin typeface="Garamond"/>
                <a:ea typeface="Garamond"/>
                <a:cs typeface="Garamond"/>
                <a:sym typeface="Garamond"/>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Garamond"/>
                <a:ea typeface="Garamond"/>
                <a:cs typeface="Garamond"/>
                <a:sym typeface="Garamond"/>
              </a:defRPr>
            </a:lvl9pPr>
          </a:lstStyle>
          <a:p>
            <a:endParaRPr/>
          </a:p>
        </p:txBody>
      </p:sp>
      <p:sp>
        <p:nvSpPr>
          <p:cNvPr id="218" name="Shape 21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236220" algn="l" rtl="0">
              <a:spcBef>
                <a:spcPts val="480"/>
              </a:spcBef>
              <a:spcAft>
                <a:spcPts val="0"/>
              </a:spcAft>
              <a:buClr>
                <a:schemeClr val="hlink"/>
              </a:buClr>
              <a:buSzPct val="70000"/>
              <a:buFont typeface="Noto Sans Symbols"/>
              <a:buChar char="■"/>
              <a:defRPr sz="2400" b="0" i="0" u="none" strike="noStrike" cap="none">
                <a:solidFill>
                  <a:schemeClr val="lt1"/>
                </a:solidFill>
                <a:latin typeface="Garamond"/>
                <a:ea typeface="Garamond"/>
                <a:cs typeface="Garamond"/>
                <a:sym typeface="Garamond"/>
              </a:defRPr>
            </a:lvl1pPr>
            <a:lvl2pPr marL="742950" marR="0" lvl="1" indent="-19685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2pPr>
            <a:lvl3pPr marL="1143000" marR="0" lvl="2" indent="-148589" algn="l" rtl="0">
              <a:spcBef>
                <a:spcPts val="360"/>
              </a:spcBef>
              <a:spcAft>
                <a:spcPts val="0"/>
              </a:spcAft>
              <a:buClr>
                <a:schemeClr val="lt2"/>
              </a:buClr>
              <a:buSzPct val="70000"/>
              <a:buFont typeface="Noto Sans Symbols"/>
              <a:buChar char="■"/>
              <a:defRPr sz="1800" b="0" i="0" u="none" strike="noStrike" cap="none">
                <a:solidFill>
                  <a:schemeClr val="lt1"/>
                </a:solidFill>
                <a:latin typeface="Garamond"/>
                <a:ea typeface="Garamond"/>
                <a:cs typeface="Garamond"/>
                <a:sym typeface="Garamond"/>
              </a:defRPr>
            </a:lvl3pPr>
            <a:lvl4pPr marL="1600200" marR="0" lvl="3" indent="-157480" algn="l" rtl="0">
              <a:spcBef>
                <a:spcPts val="320"/>
              </a:spcBef>
              <a:spcAft>
                <a:spcPts val="0"/>
              </a:spcAft>
              <a:buClr>
                <a:schemeClr val="accent2"/>
              </a:buClr>
              <a:buSzPct val="70000"/>
              <a:buFont typeface="Noto Sans Symbols"/>
              <a:buChar char="■"/>
              <a:defRPr sz="1600" b="0" i="0" u="none" strike="noStrike" cap="none">
                <a:solidFill>
                  <a:schemeClr val="lt1"/>
                </a:solidFill>
                <a:latin typeface="Garamond"/>
                <a:ea typeface="Garamond"/>
                <a:cs typeface="Garamond"/>
                <a:sym typeface="Garamond"/>
              </a:defRPr>
            </a:lvl4pPr>
            <a:lvl5pPr marL="2057400" marR="0" lvl="4"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5pPr>
            <a:lvl6pPr marL="2514600" marR="0" lvl="5"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6pPr>
            <a:lvl7pPr marL="2971800" marR="0" lvl="6"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7pPr>
            <a:lvl8pPr marL="3429000" marR="0" lvl="7"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8pPr>
            <a:lvl9pPr marL="3886200" marR="0" lvl="8"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Garamond"/>
                <a:ea typeface="Garamond"/>
                <a:cs typeface="Garamond"/>
                <a:sym typeface="Garamond"/>
              </a:defRPr>
            </a:lvl9pPr>
          </a:lstStyle>
          <a:p>
            <a:endParaRPr/>
          </a:p>
        </p:txBody>
      </p:sp>
      <p:sp>
        <p:nvSpPr>
          <p:cNvPr id="219" name="Shape 219"/>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220" name="Shape 220"/>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21" name="Shape 221"/>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224" name="Shape 224"/>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218440" algn="l" rtl="0">
              <a:spcBef>
                <a:spcPts val="560"/>
              </a:spcBef>
              <a:spcAft>
                <a:spcPts val="0"/>
              </a:spcAft>
              <a:buClr>
                <a:schemeClr val="hlink"/>
              </a:buClr>
              <a:buSzPct val="70000"/>
              <a:buFont typeface="Noto Sans Symbols"/>
              <a:buChar char="■"/>
              <a:defRPr sz="2800" b="0" i="0" u="none" strike="noStrike" cap="none">
                <a:solidFill>
                  <a:schemeClr val="lt1"/>
                </a:solidFill>
                <a:latin typeface="Garamond"/>
                <a:ea typeface="Garamond"/>
                <a:cs typeface="Garamond"/>
                <a:sym typeface="Garamond"/>
              </a:defRPr>
            </a:lvl1pPr>
            <a:lvl2pPr marL="742950" marR="0" lvl="1" indent="-179069" algn="l" rtl="0">
              <a:spcBef>
                <a:spcPts val="480"/>
              </a:spcBef>
              <a:spcAft>
                <a:spcPts val="0"/>
              </a:spcAft>
              <a:buClr>
                <a:schemeClr val="accent2"/>
              </a:buClr>
              <a:buSzPct val="70000"/>
              <a:buFont typeface="Noto Sans Symbols"/>
              <a:buChar char="■"/>
              <a:defRPr sz="2400" b="0" i="0" u="none" strike="noStrike" cap="none">
                <a:solidFill>
                  <a:schemeClr val="lt1"/>
                </a:solidFill>
                <a:latin typeface="Garamond"/>
                <a:ea typeface="Garamond"/>
                <a:cs typeface="Garamond"/>
                <a:sym typeface="Garamond"/>
              </a:defRPr>
            </a:lvl2pPr>
            <a:lvl3pPr marL="1143000" marR="0" lvl="2" indent="-139700" algn="l" rtl="0">
              <a:spcBef>
                <a:spcPts val="400"/>
              </a:spcBef>
              <a:spcAft>
                <a:spcPts val="0"/>
              </a:spcAft>
              <a:buClr>
                <a:schemeClr val="lt2"/>
              </a:buClr>
              <a:buSzPct val="70000"/>
              <a:buFont typeface="Noto Sans Symbols"/>
              <a:buChar char="■"/>
              <a:defRPr sz="2000" b="0" i="0" u="none" strike="noStrike" cap="none">
                <a:solidFill>
                  <a:schemeClr val="lt1"/>
                </a:solidFill>
                <a:latin typeface="Garamond"/>
                <a:ea typeface="Garamond"/>
                <a:cs typeface="Garamond"/>
                <a:sym typeface="Garamond"/>
              </a:defRPr>
            </a:lvl3pPr>
            <a:lvl4pPr marL="1600200" marR="0" lvl="3" indent="-148589" algn="l" rtl="0">
              <a:spcBef>
                <a:spcPts val="360"/>
              </a:spcBef>
              <a:spcAft>
                <a:spcPts val="0"/>
              </a:spcAft>
              <a:buClr>
                <a:schemeClr val="accent2"/>
              </a:buClr>
              <a:buSzPct val="70000"/>
              <a:buFont typeface="Noto Sans Symbols"/>
              <a:buChar char="■"/>
              <a:defRPr sz="1800" b="0" i="0" u="none" strike="noStrike" cap="none">
                <a:solidFill>
                  <a:schemeClr val="lt1"/>
                </a:solidFill>
                <a:latin typeface="Garamond"/>
                <a:ea typeface="Garamond"/>
                <a:cs typeface="Garamond"/>
                <a:sym typeface="Garamond"/>
              </a:defRPr>
            </a:lvl4pPr>
            <a:lvl5pPr marL="2057400" marR="0" lvl="4"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5pPr>
            <a:lvl6pPr marL="2514600" marR="0" lvl="5"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6pPr>
            <a:lvl7pPr marL="2971800" marR="0" lvl="6"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7pPr>
            <a:lvl8pPr marL="3429000" marR="0" lvl="7"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8pPr>
            <a:lvl9pPr marL="3886200" marR="0" lvl="8"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9pPr>
          </a:lstStyle>
          <a:p>
            <a:endParaRPr/>
          </a:p>
        </p:txBody>
      </p:sp>
      <p:sp>
        <p:nvSpPr>
          <p:cNvPr id="225" name="Shape 225"/>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218440" algn="l" rtl="0">
              <a:spcBef>
                <a:spcPts val="560"/>
              </a:spcBef>
              <a:spcAft>
                <a:spcPts val="0"/>
              </a:spcAft>
              <a:buClr>
                <a:schemeClr val="hlink"/>
              </a:buClr>
              <a:buSzPct val="70000"/>
              <a:buFont typeface="Noto Sans Symbols"/>
              <a:buChar char="■"/>
              <a:defRPr sz="2800" b="0" i="0" u="none" strike="noStrike" cap="none">
                <a:solidFill>
                  <a:schemeClr val="lt1"/>
                </a:solidFill>
                <a:latin typeface="Garamond"/>
                <a:ea typeface="Garamond"/>
                <a:cs typeface="Garamond"/>
                <a:sym typeface="Garamond"/>
              </a:defRPr>
            </a:lvl1pPr>
            <a:lvl2pPr marL="742950" marR="0" lvl="1" indent="-179069" algn="l" rtl="0">
              <a:spcBef>
                <a:spcPts val="480"/>
              </a:spcBef>
              <a:spcAft>
                <a:spcPts val="0"/>
              </a:spcAft>
              <a:buClr>
                <a:schemeClr val="accent2"/>
              </a:buClr>
              <a:buSzPct val="70000"/>
              <a:buFont typeface="Noto Sans Symbols"/>
              <a:buChar char="■"/>
              <a:defRPr sz="2400" b="0" i="0" u="none" strike="noStrike" cap="none">
                <a:solidFill>
                  <a:schemeClr val="lt1"/>
                </a:solidFill>
                <a:latin typeface="Garamond"/>
                <a:ea typeface="Garamond"/>
                <a:cs typeface="Garamond"/>
                <a:sym typeface="Garamond"/>
              </a:defRPr>
            </a:lvl2pPr>
            <a:lvl3pPr marL="1143000" marR="0" lvl="2" indent="-139700" algn="l" rtl="0">
              <a:spcBef>
                <a:spcPts val="400"/>
              </a:spcBef>
              <a:spcAft>
                <a:spcPts val="0"/>
              </a:spcAft>
              <a:buClr>
                <a:schemeClr val="lt2"/>
              </a:buClr>
              <a:buSzPct val="70000"/>
              <a:buFont typeface="Noto Sans Symbols"/>
              <a:buChar char="■"/>
              <a:defRPr sz="2000" b="0" i="0" u="none" strike="noStrike" cap="none">
                <a:solidFill>
                  <a:schemeClr val="lt1"/>
                </a:solidFill>
                <a:latin typeface="Garamond"/>
                <a:ea typeface="Garamond"/>
                <a:cs typeface="Garamond"/>
                <a:sym typeface="Garamond"/>
              </a:defRPr>
            </a:lvl3pPr>
            <a:lvl4pPr marL="1600200" marR="0" lvl="3" indent="-148589" algn="l" rtl="0">
              <a:spcBef>
                <a:spcPts val="360"/>
              </a:spcBef>
              <a:spcAft>
                <a:spcPts val="0"/>
              </a:spcAft>
              <a:buClr>
                <a:schemeClr val="accent2"/>
              </a:buClr>
              <a:buSzPct val="70000"/>
              <a:buFont typeface="Noto Sans Symbols"/>
              <a:buChar char="■"/>
              <a:defRPr sz="1800" b="0" i="0" u="none" strike="noStrike" cap="none">
                <a:solidFill>
                  <a:schemeClr val="lt1"/>
                </a:solidFill>
                <a:latin typeface="Garamond"/>
                <a:ea typeface="Garamond"/>
                <a:cs typeface="Garamond"/>
                <a:sym typeface="Garamond"/>
              </a:defRPr>
            </a:lvl4pPr>
            <a:lvl5pPr marL="2057400" marR="0" lvl="4"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5pPr>
            <a:lvl6pPr marL="2514600" marR="0" lvl="5"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6pPr>
            <a:lvl7pPr marL="2971800" marR="0" lvl="6"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7pPr>
            <a:lvl8pPr marL="3429000" marR="0" lvl="7"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8pPr>
            <a:lvl9pPr marL="3886200" marR="0" lvl="8"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Garamond"/>
                <a:ea typeface="Garamond"/>
                <a:cs typeface="Garamond"/>
                <a:sym typeface="Garamond"/>
              </a:defRPr>
            </a:lvl9pPr>
          </a:lstStyle>
          <a:p>
            <a:endParaRPr/>
          </a:p>
        </p:txBody>
      </p:sp>
      <p:sp>
        <p:nvSpPr>
          <p:cNvPr id="226" name="Shape 226"/>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227" name="Shape 227"/>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28" name="Shape 228"/>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231" name="Shape 231"/>
          <p:cNvSpPr txBox="1">
            <a:spLocks noGrp="1"/>
          </p:cNvSpPr>
          <p:nvPr>
            <p:ph type="body" idx="1"/>
          </p:nvPr>
        </p:nvSpPr>
        <p:spPr>
          <a:xfrm>
            <a:off x="722312" y="2180034"/>
            <a:ext cx="7772400" cy="1125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hlink"/>
              </a:buClr>
              <a:buFont typeface="Noto Sans Symbols"/>
              <a:buNone/>
              <a:defRPr sz="2000" b="0" i="0" u="none" strike="noStrike" cap="none">
                <a:solidFill>
                  <a:schemeClr val="lt1"/>
                </a:solidFill>
                <a:latin typeface="Garamond"/>
                <a:ea typeface="Garamond"/>
                <a:cs typeface="Garamond"/>
                <a:sym typeface="Garamond"/>
              </a:defRPr>
            </a:lvl1pPr>
            <a:lvl2pPr marL="457200" marR="0" lvl="1" indent="0" algn="l" rtl="0">
              <a:spcBef>
                <a:spcPts val="360"/>
              </a:spcBef>
              <a:spcAft>
                <a:spcPts val="0"/>
              </a:spcAft>
              <a:buClr>
                <a:schemeClr val="accent2"/>
              </a:buClr>
              <a:buFont typeface="Noto Sans Symbols"/>
              <a:buNone/>
              <a:defRPr sz="1800" b="0" i="0" u="none" strike="noStrike" cap="none">
                <a:solidFill>
                  <a:schemeClr val="lt1"/>
                </a:solidFill>
                <a:latin typeface="Garamond"/>
                <a:ea typeface="Garamond"/>
                <a:cs typeface="Garamond"/>
                <a:sym typeface="Garamond"/>
              </a:defRPr>
            </a:lvl2pPr>
            <a:lvl3pPr marL="914400" marR="0" lvl="2" indent="0" algn="l" rtl="0">
              <a:spcBef>
                <a:spcPts val="320"/>
              </a:spcBef>
              <a:spcAft>
                <a:spcPts val="0"/>
              </a:spcAft>
              <a:buClr>
                <a:schemeClr val="lt2"/>
              </a:buClr>
              <a:buFont typeface="Noto Sans Symbols"/>
              <a:buNone/>
              <a:defRPr sz="1600" b="0" i="0" u="none" strike="noStrike" cap="none">
                <a:solidFill>
                  <a:schemeClr val="lt1"/>
                </a:solidFill>
                <a:latin typeface="Garamond"/>
                <a:ea typeface="Garamond"/>
                <a:cs typeface="Garamond"/>
                <a:sym typeface="Garamond"/>
              </a:defRPr>
            </a:lvl3pPr>
            <a:lvl4pPr marL="1371600" marR="0" lvl="3" indent="0" algn="l" rtl="0">
              <a:spcBef>
                <a:spcPts val="280"/>
              </a:spcBef>
              <a:spcAft>
                <a:spcPts val="0"/>
              </a:spcAft>
              <a:buClr>
                <a:schemeClr val="accent2"/>
              </a:buClr>
              <a:buFont typeface="Noto Sans Symbols"/>
              <a:buNone/>
              <a:defRPr sz="1400" b="0" i="0" u="none" strike="noStrike" cap="none">
                <a:solidFill>
                  <a:schemeClr val="lt1"/>
                </a:solidFill>
                <a:latin typeface="Garamond"/>
                <a:ea typeface="Garamond"/>
                <a:cs typeface="Garamond"/>
                <a:sym typeface="Garamond"/>
              </a:defRPr>
            </a:lvl4pPr>
            <a:lvl5pPr marL="1828800" marR="0" lvl="4"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5pPr>
            <a:lvl6pPr marL="2286000" marR="0" lvl="5"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6pPr>
            <a:lvl7pPr marL="2743200" marR="0" lvl="6"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7pPr>
            <a:lvl8pPr marL="3200400" marR="0" lvl="7"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8pPr>
            <a:lvl9pPr marL="3657600" marR="0" lvl="8" indent="0" algn="l" rtl="0">
              <a:spcBef>
                <a:spcPts val="280"/>
              </a:spcBef>
              <a:spcAft>
                <a:spcPts val="0"/>
              </a:spcAft>
              <a:buClr>
                <a:schemeClr val="hlink"/>
              </a:buClr>
              <a:buFont typeface="Noto Sans Symbols"/>
              <a:buNone/>
              <a:defRPr sz="1400" b="0" i="0" u="none" strike="noStrike" cap="none">
                <a:solidFill>
                  <a:schemeClr val="lt1"/>
                </a:solidFill>
                <a:latin typeface="Garamond"/>
                <a:ea typeface="Garamond"/>
                <a:cs typeface="Garamond"/>
                <a:sym typeface="Garamond"/>
              </a:defRPr>
            </a:lvl9pPr>
          </a:lstStyle>
          <a:p>
            <a:endParaRPr/>
          </a:p>
        </p:txBody>
      </p:sp>
      <p:sp>
        <p:nvSpPr>
          <p:cNvPr id="232" name="Shape 232"/>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233" name="Shape 233"/>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sp>
        <p:nvSpPr>
          <p:cNvPr id="234" name="Shape 234"/>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246062" y="697706"/>
            <a:ext cx="77724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46" name="Shape 246"/>
          <p:cNvSpPr txBox="1">
            <a:spLocks noGrp="1"/>
          </p:cNvSpPr>
          <p:nvPr>
            <p:ph type="body" idx="1"/>
          </p:nvPr>
        </p:nvSpPr>
        <p:spPr>
          <a:xfrm>
            <a:off x="685800" y="1610916"/>
            <a:ext cx="3810000" cy="30861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
        <p:nvSpPr>
          <p:cNvPr id="247" name="Shape 247"/>
          <p:cNvSpPr txBox="1">
            <a:spLocks noGrp="1"/>
          </p:cNvSpPr>
          <p:nvPr>
            <p:ph type="body" idx="2"/>
          </p:nvPr>
        </p:nvSpPr>
        <p:spPr>
          <a:xfrm>
            <a:off x="4648200" y="1610916"/>
            <a:ext cx="3810000" cy="30861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59" name="Shape 25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64" name="Shape 264"/>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
        <p:nvSpPr>
          <p:cNvPr id="265" name="Shape 265"/>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397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68" name="Shape 268"/>
          <p:cNvSpPr txBox="1">
            <a:spLocks noGrp="1"/>
          </p:cNvSpPr>
          <p:nvPr>
            <p:ph type="body" idx="1"/>
          </p:nvPr>
        </p:nvSpPr>
        <p:spPr>
          <a:xfrm rot="5400000">
            <a:off x="2874748" y="-1217399"/>
            <a:ext cx="3394500" cy="82296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71" name="Shape 271"/>
          <p:cNvSpPr txBox="1">
            <a:spLocks noGrp="1"/>
          </p:cNvSpPr>
          <p:nvPr>
            <p:ph type="body" idx="1"/>
          </p:nvPr>
        </p:nvSpPr>
        <p:spPr>
          <a:xfrm>
            <a:off x="457200" y="1151334"/>
            <a:ext cx="4040100" cy="480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accent2"/>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948774"/>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7EB8E7"/>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E3B65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accent6"/>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accent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accent4"/>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accent5"/>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272" name="Shape 272"/>
          <p:cNvSpPr txBox="1">
            <a:spLocks noGrp="1"/>
          </p:cNvSpPr>
          <p:nvPr>
            <p:ph type="body" idx="2"/>
          </p:nvPr>
        </p:nvSpPr>
        <p:spPr>
          <a:xfrm>
            <a:off x="457200" y="1631156"/>
            <a:ext cx="4040100" cy="2963400"/>
          </a:xfrm>
          <a:prstGeom prst="rect">
            <a:avLst/>
          </a:prstGeom>
          <a:noFill/>
          <a:ln>
            <a:noFill/>
          </a:ln>
        </p:spPr>
        <p:txBody>
          <a:bodyPr lIns="91425" tIns="91425" rIns="91425" bIns="91425" anchor="t" anchorCtr="0"/>
          <a:lstStyle>
            <a:lvl1pPr marL="342900" marR="0" lvl="0" indent="-1397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
        <p:nvSpPr>
          <p:cNvPr id="273" name="Shape 273"/>
          <p:cNvSpPr txBox="1">
            <a:spLocks noGrp="1"/>
          </p:cNvSpPr>
          <p:nvPr>
            <p:ph type="body" idx="3"/>
          </p:nvPr>
        </p:nvSpPr>
        <p:spPr>
          <a:xfrm>
            <a:off x="4645025" y="1151334"/>
            <a:ext cx="4041900" cy="480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accent2"/>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948774"/>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7EB8E7"/>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E3B65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accent6"/>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accent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accent4"/>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accent5"/>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274" name="Shape 274"/>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1397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85750"/>
            <a:ext cx="8229600" cy="10287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57" name="Shape 57"/>
          <p:cNvSpPr txBox="1">
            <a:spLocks noGrp="1"/>
          </p:cNvSpPr>
          <p:nvPr>
            <p:ph type="body" idx="1"/>
          </p:nvPr>
        </p:nvSpPr>
        <p:spPr>
          <a:xfrm>
            <a:off x="457200" y="1485900"/>
            <a:ext cx="8229600" cy="3086100"/>
          </a:xfrm>
          <a:prstGeom prst="rect">
            <a:avLst/>
          </a:prstGeom>
          <a:noFill/>
          <a:ln>
            <a:noFill/>
          </a:ln>
        </p:spPr>
        <p:txBody>
          <a:bodyPr lIns="91425" tIns="91425" rIns="91425" bIns="91425" anchor="t" anchorCtr="0"/>
          <a:lstStyle>
            <a:lvl1pPr marL="342900" marR="0" lvl="0" indent="-210820" algn="l" rtl="0">
              <a:spcBef>
                <a:spcPts val="640"/>
              </a:spcBef>
              <a:spcAft>
                <a:spcPts val="0"/>
              </a:spcAft>
              <a:buClr>
                <a:schemeClr val="hlink"/>
              </a:buClr>
              <a:buSzPct val="64999"/>
              <a:buFont typeface="Noto Sans Symbols"/>
              <a:buChar char="■"/>
              <a:defRPr sz="3200" b="0" i="0" u="none" strike="noStrike" cap="none">
                <a:solidFill>
                  <a:schemeClr val="lt1"/>
                </a:solidFill>
                <a:latin typeface="Tahoma"/>
                <a:ea typeface="Tahoma"/>
                <a:cs typeface="Tahoma"/>
                <a:sym typeface="Tahoma"/>
              </a:defRPr>
            </a:lvl1pPr>
            <a:lvl2pPr marL="742950" marR="0" lvl="1" indent="-170180" algn="l" rtl="0">
              <a:spcBef>
                <a:spcPts val="560"/>
              </a:spcBef>
              <a:spcAft>
                <a:spcPts val="0"/>
              </a:spcAft>
              <a:buClr>
                <a:schemeClr val="folHlink"/>
              </a:buClr>
              <a:buSzPct val="65000"/>
              <a:buFont typeface="Noto Sans Symbols"/>
              <a:buChar char="■"/>
              <a:defRPr sz="2800" b="0" i="0" u="none" strike="noStrike" cap="none">
                <a:solidFill>
                  <a:schemeClr val="lt1"/>
                </a:solidFill>
                <a:latin typeface="Tahoma"/>
                <a:ea typeface="Tahoma"/>
                <a:cs typeface="Tahoma"/>
                <a:sym typeface="Tahoma"/>
              </a:defRPr>
            </a:lvl2pPr>
            <a:lvl3pPr marL="1143000" marR="0" lvl="2" indent="-129539" algn="l" rtl="0">
              <a:spcBef>
                <a:spcPts val="480"/>
              </a:spcBef>
              <a:spcAft>
                <a:spcPts val="0"/>
              </a:spcAft>
              <a:buClr>
                <a:schemeClr val="hlink"/>
              </a:buClr>
              <a:buSzPct val="65000"/>
              <a:buFont typeface="Noto Sans Symbols"/>
              <a:buChar char="■"/>
              <a:defRPr sz="2400" b="0" i="0" u="none" strike="noStrike" cap="none">
                <a:solidFill>
                  <a:schemeClr val="lt1"/>
                </a:solidFill>
                <a:latin typeface="Tahoma"/>
                <a:ea typeface="Tahoma"/>
                <a:cs typeface="Tahoma"/>
                <a:sym typeface="Tahoma"/>
              </a:defRPr>
            </a:lvl3pPr>
            <a:lvl4pPr marL="1600200" marR="0" lvl="3" indent="-146050" algn="l" rtl="0">
              <a:spcBef>
                <a:spcPts val="400"/>
              </a:spcBef>
              <a:spcAft>
                <a:spcPts val="0"/>
              </a:spcAft>
              <a:buClr>
                <a:schemeClr val="folHlink"/>
              </a:buClr>
              <a:buSzPct val="64999"/>
              <a:buFont typeface="Noto Sans Symbols"/>
              <a:buChar char="■"/>
              <a:defRPr sz="2000" b="0" i="0" u="none" strike="noStrike" cap="none">
                <a:solidFill>
                  <a:schemeClr val="lt1"/>
                </a:solidFill>
                <a:latin typeface="Tahoma"/>
                <a:ea typeface="Tahoma"/>
                <a:cs typeface="Tahoma"/>
                <a:sym typeface="Tahoma"/>
              </a:defRPr>
            </a:lvl4pPr>
            <a:lvl5pPr marL="2057400" marR="0" lvl="4"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5pPr>
            <a:lvl6pPr marL="2514600" marR="0" lvl="5"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6pPr>
            <a:lvl7pPr marL="2971800" marR="0" lvl="6"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7pPr>
            <a:lvl8pPr marL="3429000" marR="0" lvl="7"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8pPr>
            <a:lvl9pPr marL="3886200" marR="0" lvl="8" indent="-146050" algn="l" rtl="0">
              <a:spcBef>
                <a:spcPts val="400"/>
              </a:spcBef>
              <a:spcAft>
                <a:spcPts val="0"/>
              </a:spcAft>
              <a:buClr>
                <a:schemeClr val="hlink"/>
              </a:buClr>
              <a:buSzPct val="64999"/>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8" name="Shape 58"/>
          <p:cNvSpPr txBox="1">
            <a:spLocks noGrp="1"/>
          </p:cNvSpPr>
          <p:nvPr>
            <p:ph type="dt" idx="10"/>
          </p:nvPr>
        </p:nvSpPr>
        <p:spPr>
          <a:xfrm>
            <a:off x="457200" y="4683918"/>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59" name="Shape 59"/>
          <p:cNvSpPr txBox="1">
            <a:spLocks noGrp="1"/>
          </p:cNvSpPr>
          <p:nvPr>
            <p:ph type="ftr" idx="11"/>
          </p:nvPr>
        </p:nvSpPr>
        <p:spPr>
          <a:xfrm>
            <a:off x="3124200" y="4683918"/>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6pPr>
            <a:lvl7pPr marL="3200400" marR="0" lvl="6"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7pPr>
            <a:lvl8pPr marL="4572000" marR="0" lvl="7"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8pPr>
            <a:lvl9pPr marL="6400800" marR="0" lvl="8" indent="0" algn="l" rtl="0">
              <a:lnSpc>
                <a:spcPct val="100000"/>
              </a:lnSpc>
              <a:spcBef>
                <a:spcPts val="0"/>
              </a:spcBef>
              <a:spcAft>
                <a:spcPts val="0"/>
              </a:spcAft>
              <a:buNone/>
              <a:defRPr sz="1800" b="0" i="0" u="none" strike="noStrike" cap="none">
                <a:solidFill>
                  <a:schemeClr val="lt1"/>
                </a:solidFill>
                <a:latin typeface="Tahoma"/>
                <a:ea typeface="Tahoma"/>
                <a:cs typeface="Tahoma"/>
                <a:sym typeface="Tahoma"/>
              </a:defRPr>
            </a:lvl9pPr>
          </a:lstStyle>
          <a:p>
            <a:endParaRPr/>
          </a:p>
        </p:txBody>
      </p:sp>
      <p:sp>
        <p:nvSpPr>
          <p:cNvPr id="60" name="Shape 60"/>
          <p:cNvSpPr txBox="1">
            <a:spLocks noGrp="1"/>
          </p:cNvSpPr>
          <p:nvPr>
            <p:ph type="sldNum" idx="12"/>
          </p:nvPr>
        </p:nvSpPr>
        <p:spPr>
          <a:xfrm>
            <a:off x="6553200" y="4683918"/>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4"/>
        <p:cNvGrpSpPr/>
        <p:nvPr/>
      </p:nvGrpSpPr>
      <p:grpSpPr>
        <a:xfrm>
          <a:off x="0" y="0"/>
          <a:ext cx="0" cy="0"/>
          <a:chOff x="0" y="0"/>
          <a:chExt cx="0" cy="0"/>
        </a:xfrm>
      </p:grpSpPr>
      <p:grpSp>
        <p:nvGrpSpPr>
          <p:cNvPr id="145" name="Shape 145"/>
          <p:cNvGrpSpPr/>
          <p:nvPr/>
        </p:nvGrpSpPr>
        <p:grpSpPr>
          <a:xfrm>
            <a:off x="158750" y="104775"/>
            <a:ext cx="8820000" cy="4934025"/>
            <a:chOff x="158750" y="139700"/>
            <a:chExt cx="8820000" cy="6578700"/>
          </a:xfrm>
        </p:grpSpPr>
        <p:pic>
          <p:nvPicPr>
            <p:cNvPr id="146" name="Shape 146"/>
            <p:cNvPicPr preferRelativeResize="0"/>
            <p:nvPr/>
          </p:nvPicPr>
          <p:blipFill rotWithShape="1">
            <a:blip r:embed="rId4">
              <a:alphaModFix/>
            </a:blip>
            <a:srcRect/>
            <a:stretch/>
          </p:blipFill>
          <p:spPr>
            <a:xfrm>
              <a:off x="158750" y="139700"/>
              <a:ext cx="8820000" cy="6578700"/>
            </a:xfrm>
            <a:prstGeom prst="rect">
              <a:avLst/>
            </a:prstGeom>
            <a:noFill/>
            <a:ln>
              <a:noFill/>
            </a:ln>
          </p:spPr>
        </p:pic>
        <p:sp>
          <p:nvSpPr>
            <p:cNvPr id="147" name="Shape 147"/>
            <p:cNvSpPr txBox="1"/>
            <p:nvPr/>
          </p:nvSpPr>
          <p:spPr>
            <a:xfrm>
              <a:off x="392112" y="374650"/>
              <a:ext cx="8356500" cy="6110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grpSp>
      <p:sp>
        <p:nvSpPr>
          <p:cNvPr id="148" name="Shape 148"/>
          <p:cNvSpPr txBox="1"/>
          <p:nvPr/>
        </p:nvSpPr>
        <p:spPr>
          <a:xfrm>
            <a:off x="588962" y="1067990"/>
            <a:ext cx="8001000" cy="72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lt1"/>
              </a:solidFill>
              <a:latin typeface="Tahoma"/>
              <a:ea typeface="Tahoma"/>
              <a:cs typeface="Tahoma"/>
              <a:sym typeface="Tahoma"/>
            </a:endParaRPr>
          </a:p>
        </p:txBody>
      </p:sp>
      <p:sp>
        <p:nvSpPr>
          <p:cNvPr id="149" name="Shape 149"/>
          <p:cNvSpPr txBox="1">
            <a:spLocks noGrp="1"/>
          </p:cNvSpPr>
          <p:nvPr>
            <p:ph type="title"/>
          </p:nvPr>
        </p:nvSpPr>
        <p:spPr>
          <a:xfrm>
            <a:off x="457200" y="190500"/>
            <a:ext cx="8229600" cy="857400"/>
          </a:xfrm>
          <a:prstGeom prst="rect">
            <a:avLst/>
          </a:prstGeom>
          <a:noFill/>
          <a:ln>
            <a:noFill/>
          </a:ln>
        </p:spPr>
        <p:txBody>
          <a:bodyPr lIns="91425" tIns="91425" rIns="91425" bIns="91425" anchor="b" anchorCtr="0"/>
          <a:lstStyle>
            <a:lvl1pPr marL="54864" marR="0" lvl="0" indent="-4064" algn="r" rtl="0">
              <a:lnSpc>
                <a:spcPct val="100000"/>
              </a:lnSpc>
              <a:spcBef>
                <a:spcPts val="0"/>
              </a:spcBef>
              <a:spcAft>
                <a:spcPts val="0"/>
              </a:spcAft>
              <a:buClr>
                <a:srgbClr val="E8EACA"/>
              </a:buClr>
              <a:buFont typeface="Rokkit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150" name="Shape 150"/>
          <p:cNvSpPr txBox="1">
            <a:spLocks noGrp="1"/>
          </p:cNvSpPr>
          <p:nvPr>
            <p:ph type="body" idx="1"/>
          </p:nvPr>
        </p:nvSpPr>
        <p:spPr>
          <a:xfrm>
            <a:off x="457200" y="1234676"/>
            <a:ext cx="8229600" cy="3394500"/>
          </a:xfrm>
          <a:prstGeom prst="rect">
            <a:avLst/>
          </a:prstGeom>
          <a:noFill/>
          <a:ln>
            <a:noFill/>
          </a:ln>
        </p:spPr>
        <p:txBody>
          <a:bodyPr lIns="91425" tIns="91425" rIns="91425" bIns="91425" anchor="t" anchorCtr="0"/>
          <a:lstStyle>
            <a:lvl1pPr marL="292100" marR="0" lvl="0" indent="-63500" algn="l" rtl="0">
              <a:lnSpc>
                <a:spcPct val="100000"/>
              </a:lnSpc>
              <a:spcBef>
                <a:spcPts val="0"/>
              </a:spcBef>
              <a:spcAft>
                <a:spcPts val="0"/>
              </a:spcAft>
              <a:buClr>
                <a:schemeClr val="accent1"/>
              </a:buClr>
              <a:buSzPct val="100000"/>
              <a:buFont typeface="Rokkitt"/>
              <a:buChar char="⦿"/>
              <a:defRPr sz="1400" b="0" i="0" u="none" strike="noStrike" cap="none">
                <a:solidFill>
                  <a:srgbClr val="000000"/>
                </a:solidFill>
                <a:latin typeface="Arial"/>
                <a:ea typeface="Arial"/>
                <a:cs typeface="Arial"/>
                <a:sym typeface="Arial"/>
              </a:defRPr>
            </a:lvl1pPr>
            <a:lvl2pPr marL="640080" marR="0" lvl="1" indent="-5080" algn="l" rtl="0">
              <a:lnSpc>
                <a:spcPct val="100000"/>
              </a:lnSpc>
              <a:spcBef>
                <a:spcPts val="400"/>
              </a:spcBef>
              <a:spcAft>
                <a:spcPts val="0"/>
              </a:spcAft>
              <a:buClr>
                <a:schemeClr val="accent2"/>
              </a:buClr>
              <a:buSzPct val="100000"/>
              <a:buFont typeface="Rokkitt"/>
              <a:buChar char="•"/>
              <a:defRPr sz="1400" b="0" i="0" u="none" strike="noStrike" cap="none">
                <a:solidFill>
                  <a:srgbClr val="000000"/>
                </a:solidFill>
                <a:latin typeface="Arial"/>
                <a:ea typeface="Arial"/>
                <a:cs typeface="Arial"/>
                <a:sym typeface="Arial"/>
              </a:defRPr>
            </a:lvl2pPr>
            <a:lvl3pPr marL="822960" marR="0" lvl="2" indent="27939"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3pPr>
            <a:lvl4pPr marL="1005838" marR="0" lvl="3" indent="22861"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4pPr>
            <a:lvl5pPr marL="1188720" marR="0" lvl="4" indent="17780" algn="l" rtl="0">
              <a:lnSpc>
                <a:spcPct val="100000"/>
              </a:lnSpc>
              <a:spcBef>
                <a:spcPts val="400"/>
              </a:spcBef>
              <a:spcAft>
                <a:spcPts val="0"/>
              </a:spcAft>
              <a:buClr>
                <a:schemeClr val="accent3"/>
              </a:buClr>
              <a:buSzPct val="100000"/>
              <a:buFont typeface="Rokkitt"/>
              <a:buChar char="⚫"/>
              <a:defRPr sz="1400" b="0" i="0" u="none" strike="noStrike" cap="none">
                <a:solidFill>
                  <a:srgbClr val="000000"/>
                </a:solidFill>
                <a:latin typeface="Arial"/>
                <a:ea typeface="Arial"/>
                <a:cs typeface="Arial"/>
                <a:sym typeface="Arial"/>
              </a:defRPr>
            </a:lvl5pPr>
            <a:lvl6pPr marL="1371600" marR="0" lvl="5" indent="2540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6pPr>
            <a:lvl7pPr marL="1554480" marR="0" lvl="6" indent="761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7pPr>
            <a:lvl8pPr marL="1737360" marR="0" lvl="7" indent="15239"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8pPr>
            <a:lvl9pPr marL="1920240" marR="0" lvl="8" indent="10160" algn="l" rtl="0">
              <a:lnSpc>
                <a:spcPct val="100000"/>
              </a:lnSpc>
              <a:spcBef>
                <a:spcPts val="400"/>
              </a:spcBef>
              <a:spcAft>
                <a:spcPts val="0"/>
              </a:spcAft>
              <a:buClr>
                <a:schemeClr val="accent4"/>
              </a:buClr>
              <a:buSzPct val="100000"/>
              <a:buFont typeface="Rokkitt"/>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dt" idx="10"/>
          </p:nvPr>
        </p:nvSpPr>
        <p:spPr>
          <a:xfrm>
            <a:off x="5562600" y="4800600"/>
            <a:ext cx="30021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ftr" idx="11"/>
          </p:nvPr>
        </p:nvSpPr>
        <p:spPr>
          <a:xfrm>
            <a:off x="1295400" y="4800600"/>
            <a:ext cx="4211700" cy="20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sldNum" idx="12"/>
          </p:nvPr>
        </p:nvSpPr>
        <p:spPr>
          <a:xfrm>
            <a:off x="8639175" y="4886325"/>
            <a:ext cx="463500" cy="204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400" marR="0" lvl="2"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600" marR="0" lvl="3"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2286000" marR="0" lvl="5"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2743200" marR="0" lvl="6"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3657600" marR="0" lvl="8"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dt" idx="10"/>
          </p:nvPr>
        </p:nvSpPr>
        <p:spPr>
          <a:xfrm>
            <a:off x="457200" y="4688681"/>
            <a:ext cx="2133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59" name="Shape 159"/>
          <p:cNvSpPr txBox="1">
            <a:spLocks noGrp="1"/>
          </p:cNvSpPr>
          <p:nvPr>
            <p:ph type="sldNum" idx="12"/>
          </p:nvPr>
        </p:nvSpPr>
        <p:spPr>
          <a:xfrm>
            <a:off x="6553200" y="4686300"/>
            <a:ext cx="2133600" cy="357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 sz="1200" b="0" i="0" u="none">
                <a:solidFill>
                  <a:schemeClr val="lt1"/>
                </a:solidFill>
                <a:latin typeface="Arial"/>
                <a:ea typeface="Arial"/>
                <a:cs typeface="Arial"/>
                <a:sym typeface="Arial"/>
              </a:rPr>
              <a:t>‹#›</a:t>
            </a:fld>
            <a:endParaRPr lang="en" sz="1200" b="0" i="0" u="none">
              <a:solidFill>
                <a:schemeClr val="lt1"/>
              </a:solidFill>
              <a:latin typeface="Arial"/>
              <a:ea typeface="Arial"/>
              <a:cs typeface="Arial"/>
              <a:sym typeface="Arial"/>
            </a:endParaRPr>
          </a:p>
        </p:txBody>
      </p:sp>
      <p:grpSp>
        <p:nvGrpSpPr>
          <p:cNvPr id="160" name="Shape 160"/>
          <p:cNvGrpSpPr/>
          <p:nvPr/>
        </p:nvGrpSpPr>
        <p:grpSpPr>
          <a:xfrm>
            <a:off x="0" y="0"/>
            <a:ext cx="9140700" cy="5137631"/>
            <a:chOff x="0" y="0"/>
            <a:chExt cx="9140700" cy="6850175"/>
          </a:xfrm>
        </p:grpSpPr>
        <p:grpSp>
          <p:nvGrpSpPr>
            <p:cNvPr id="161" name="Shape 161"/>
            <p:cNvGrpSpPr/>
            <p:nvPr/>
          </p:nvGrpSpPr>
          <p:grpSpPr>
            <a:xfrm>
              <a:off x="2743200" y="3540125"/>
              <a:ext cx="6392850" cy="3310050"/>
              <a:chOff x="2743200" y="3540125"/>
              <a:chExt cx="6392850" cy="3310050"/>
            </a:xfrm>
          </p:grpSpPr>
          <p:sp>
            <p:nvSpPr>
              <p:cNvPr id="162" name="Shape 162"/>
              <p:cNvSpPr/>
              <p:nvPr/>
            </p:nvSpPr>
            <p:spPr>
              <a:xfrm>
                <a:off x="2743200" y="4197350"/>
                <a:ext cx="4575300" cy="2652600"/>
              </a:xfrm>
              <a:custGeom>
                <a:avLst/>
                <a:gdLst/>
                <a:ahLst/>
                <a:cxnLst/>
                <a:rect l="0" t="0" r="0" b="0"/>
                <a:pathLst>
                  <a:path w="120000" h="120000" extrusionOk="0">
                    <a:moveTo>
                      <a:pt x="115461" y="39066"/>
                    </a:moveTo>
                    <a:lnTo>
                      <a:pt x="114087" y="37917"/>
                    </a:lnTo>
                    <a:lnTo>
                      <a:pt x="112088" y="36337"/>
                    </a:lnTo>
                    <a:lnTo>
                      <a:pt x="109590" y="34757"/>
                    </a:lnTo>
                    <a:lnTo>
                      <a:pt x="106634" y="32818"/>
                    </a:lnTo>
                    <a:lnTo>
                      <a:pt x="103261" y="30448"/>
                    </a:lnTo>
                    <a:lnTo>
                      <a:pt x="99430" y="28509"/>
                    </a:lnTo>
                    <a:lnTo>
                      <a:pt x="91727" y="24631"/>
                    </a:lnTo>
                    <a:lnTo>
                      <a:pt x="86523" y="22262"/>
                    </a:lnTo>
                    <a:lnTo>
                      <a:pt x="82026" y="19892"/>
                    </a:lnTo>
                    <a:lnTo>
                      <a:pt x="78195" y="17594"/>
                    </a:lnTo>
                    <a:lnTo>
                      <a:pt x="75239" y="15224"/>
                    </a:lnTo>
                    <a:lnTo>
                      <a:pt x="72532" y="12854"/>
                    </a:lnTo>
                    <a:lnTo>
                      <a:pt x="70492" y="10915"/>
                    </a:lnTo>
                    <a:lnTo>
                      <a:pt x="68910" y="8976"/>
                    </a:lnTo>
                    <a:lnTo>
                      <a:pt x="67786" y="7396"/>
                    </a:lnTo>
                    <a:lnTo>
                      <a:pt x="66870" y="5816"/>
                    </a:lnTo>
                    <a:lnTo>
                      <a:pt x="66204" y="4308"/>
                    </a:lnTo>
                    <a:lnTo>
                      <a:pt x="65995" y="3087"/>
                    </a:lnTo>
                    <a:lnTo>
                      <a:pt x="65746" y="1938"/>
                    </a:lnTo>
                    <a:lnTo>
                      <a:pt x="65995" y="359"/>
                    </a:lnTo>
                    <a:lnTo>
                      <a:pt x="65995" y="0"/>
                    </a:lnTo>
                    <a:lnTo>
                      <a:pt x="65287" y="1938"/>
                    </a:lnTo>
                    <a:lnTo>
                      <a:pt x="64829" y="3518"/>
                    </a:lnTo>
                    <a:lnTo>
                      <a:pt x="64829" y="5457"/>
                    </a:lnTo>
                    <a:lnTo>
                      <a:pt x="65287" y="7037"/>
                    </a:lnTo>
                    <a:lnTo>
                      <a:pt x="66204" y="8617"/>
                    </a:lnTo>
                    <a:lnTo>
                      <a:pt x="67328" y="10125"/>
                    </a:lnTo>
                    <a:lnTo>
                      <a:pt x="68702" y="11705"/>
                    </a:lnTo>
                    <a:lnTo>
                      <a:pt x="70284" y="13285"/>
                    </a:lnTo>
                    <a:lnTo>
                      <a:pt x="72324" y="14865"/>
                    </a:lnTo>
                    <a:lnTo>
                      <a:pt x="74573" y="16373"/>
                    </a:lnTo>
                    <a:lnTo>
                      <a:pt x="79319" y="19174"/>
                    </a:lnTo>
                    <a:lnTo>
                      <a:pt x="84941" y="22262"/>
                    </a:lnTo>
                    <a:lnTo>
                      <a:pt x="90853" y="24991"/>
                    </a:lnTo>
                    <a:lnTo>
                      <a:pt x="95142" y="27360"/>
                    </a:lnTo>
                    <a:lnTo>
                      <a:pt x="99181" y="29299"/>
                    </a:lnTo>
                    <a:lnTo>
                      <a:pt x="102595" y="31238"/>
                    </a:lnTo>
                    <a:lnTo>
                      <a:pt x="105759" y="33177"/>
                    </a:lnTo>
                    <a:lnTo>
                      <a:pt x="108466" y="34757"/>
                    </a:lnTo>
                    <a:lnTo>
                      <a:pt x="110714" y="36337"/>
                    </a:lnTo>
                    <a:lnTo>
                      <a:pt x="112755" y="37917"/>
                    </a:lnTo>
                    <a:lnTo>
                      <a:pt x="114087" y="39066"/>
                    </a:lnTo>
                    <a:lnTo>
                      <a:pt x="115253" y="40215"/>
                    </a:lnTo>
                    <a:lnTo>
                      <a:pt x="115919" y="41436"/>
                    </a:lnTo>
                    <a:lnTo>
                      <a:pt x="116377" y="42585"/>
                    </a:lnTo>
                    <a:lnTo>
                      <a:pt x="116585" y="44165"/>
                    </a:lnTo>
                    <a:lnTo>
                      <a:pt x="116377" y="46104"/>
                    </a:lnTo>
                    <a:lnTo>
                      <a:pt x="115919" y="47684"/>
                    </a:lnTo>
                    <a:lnTo>
                      <a:pt x="115003" y="49622"/>
                    </a:lnTo>
                    <a:lnTo>
                      <a:pt x="113671" y="51202"/>
                    </a:lnTo>
                    <a:lnTo>
                      <a:pt x="112088" y="52782"/>
                    </a:lnTo>
                    <a:lnTo>
                      <a:pt x="110048" y="54290"/>
                    </a:lnTo>
                    <a:lnTo>
                      <a:pt x="107800" y="55870"/>
                    </a:lnTo>
                    <a:lnTo>
                      <a:pt x="105301" y="57450"/>
                    </a:lnTo>
                    <a:lnTo>
                      <a:pt x="102345" y="59030"/>
                    </a:lnTo>
                    <a:lnTo>
                      <a:pt x="99181" y="60538"/>
                    </a:lnTo>
                    <a:lnTo>
                      <a:pt x="95808" y="62118"/>
                    </a:lnTo>
                    <a:lnTo>
                      <a:pt x="92185" y="63698"/>
                    </a:lnTo>
                    <a:lnTo>
                      <a:pt x="84524" y="66786"/>
                    </a:lnTo>
                    <a:lnTo>
                      <a:pt x="75905" y="70305"/>
                    </a:lnTo>
                    <a:lnTo>
                      <a:pt x="66870" y="74254"/>
                    </a:lnTo>
                    <a:lnTo>
                      <a:pt x="57376" y="78563"/>
                    </a:lnTo>
                    <a:lnTo>
                      <a:pt x="47675" y="83590"/>
                    </a:lnTo>
                    <a:lnTo>
                      <a:pt x="37973" y="89120"/>
                    </a:lnTo>
                    <a:lnTo>
                      <a:pt x="28022" y="95368"/>
                    </a:lnTo>
                    <a:lnTo>
                      <a:pt x="18320" y="102764"/>
                    </a:lnTo>
                    <a:lnTo>
                      <a:pt x="9035" y="110951"/>
                    </a:lnTo>
                    <a:lnTo>
                      <a:pt x="0" y="120000"/>
                    </a:lnTo>
                    <a:lnTo>
                      <a:pt x="14698" y="120000"/>
                    </a:lnTo>
                    <a:lnTo>
                      <a:pt x="23067" y="112531"/>
                    </a:lnTo>
                    <a:lnTo>
                      <a:pt x="31394" y="105493"/>
                    </a:lnTo>
                    <a:lnTo>
                      <a:pt x="39764" y="99676"/>
                    </a:lnTo>
                    <a:lnTo>
                      <a:pt x="47675" y="94147"/>
                    </a:lnTo>
                    <a:lnTo>
                      <a:pt x="55586" y="89120"/>
                    </a:lnTo>
                    <a:lnTo>
                      <a:pt x="63247" y="85170"/>
                    </a:lnTo>
                    <a:lnTo>
                      <a:pt x="70492" y="81292"/>
                    </a:lnTo>
                    <a:lnTo>
                      <a:pt x="77487" y="77773"/>
                    </a:lnTo>
                    <a:lnTo>
                      <a:pt x="84066" y="75044"/>
                    </a:lnTo>
                    <a:lnTo>
                      <a:pt x="90145" y="72315"/>
                    </a:lnTo>
                    <a:lnTo>
                      <a:pt x="95808" y="69946"/>
                    </a:lnTo>
                    <a:lnTo>
                      <a:pt x="101013" y="68007"/>
                    </a:lnTo>
                    <a:lnTo>
                      <a:pt x="105510" y="65637"/>
                    </a:lnTo>
                    <a:lnTo>
                      <a:pt x="109340" y="64057"/>
                    </a:lnTo>
                    <a:lnTo>
                      <a:pt x="112505" y="62118"/>
                    </a:lnTo>
                    <a:lnTo>
                      <a:pt x="115003" y="60179"/>
                    </a:lnTo>
                    <a:lnTo>
                      <a:pt x="116585" y="58599"/>
                    </a:lnTo>
                    <a:lnTo>
                      <a:pt x="117709" y="57019"/>
                    </a:lnTo>
                    <a:lnTo>
                      <a:pt x="118625" y="55080"/>
                    </a:lnTo>
                    <a:lnTo>
                      <a:pt x="119292" y="53500"/>
                    </a:lnTo>
                    <a:lnTo>
                      <a:pt x="119750" y="51992"/>
                    </a:lnTo>
                    <a:lnTo>
                      <a:pt x="120000" y="50412"/>
                    </a:lnTo>
                    <a:lnTo>
                      <a:pt x="119750" y="47253"/>
                    </a:lnTo>
                    <a:lnTo>
                      <a:pt x="118834" y="44524"/>
                    </a:lnTo>
                    <a:lnTo>
                      <a:pt x="117959" y="42226"/>
                    </a:lnTo>
                    <a:lnTo>
                      <a:pt x="116585" y="40215"/>
                    </a:lnTo>
                    <a:lnTo>
                      <a:pt x="115461" y="39066"/>
                    </a:lnTo>
                    <a:lnTo>
                      <a:pt x="115461" y="39066"/>
                    </a:lnTo>
                    <a:close/>
                  </a:path>
                </a:pathLst>
              </a:custGeom>
              <a:gradFill>
                <a:gsLst>
                  <a:gs pos="0">
                    <a:schemeClr val="dk2"/>
                  </a:gs>
                  <a:gs pos="100000">
                    <a:srgbClr val="002E8B"/>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3" name="Shape 163"/>
              <p:cNvSpPr/>
              <p:nvPr/>
            </p:nvSpPr>
            <p:spPr>
              <a:xfrm>
                <a:off x="6619875" y="4240212"/>
                <a:ext cx="1998600" cy="1287600"/>
              </a:xfrm>
              <a:custGeom>
                <a:avLst/>
                <a:gdLst/>
                <a:ahLst/>
                <a:cxnLst/>
                <a:rect l="0" t="0" r="0" b="0"/>
                <a:pathLst>
                  <a:path w="120000" h="120000" extrusionOk="0">
                    <a:moveTo>
                      <a:pt x="120000" y="90998"/>
                    </a:moveTo>
                    <a:lnTo>
                      <a:pt x="118951" y="87003"/>
                    </a:lnTo>
                    <a:lnTo>
                      <a:pt x="117903" y="83748"/>
                    </a:lnTo>
                    <a:lnTo>
                      <a:pt x="115901" y="79753"/>
                    </a:lnTo>
                    <a:lnTo>
                      <a:pt x="113232" y="76498"/>
                    </a:lnTo>
                    <a:lnTo>
                      <a:pt x="107037" y="70875"/>
                    </a:lnTo>
                    <a:lnTo>
                      <a:pt x="99316" y="65252"/>
                    </a:lnTo>
                    <a:lnTo>
                      <a:pt x="89976" y="60369"/>
                    </a:lnTo>
                    <a:lnTo>
                      <a:pt x="80158" y="56374"/>
                    </a:lnTo>
                    <a:lnTo>
                      <a:pt x="69293" y="51491"/>
                    </a:lnTo>
                    <a:lnTo>
                      <a:pt x="58427" y="47496"/>
                    </a:lnTo>
                    <a:lnTo>
                      <a:pt x="47561" y="43501"/>
                    </a:lnTo>
                    <a:lnTo>
                      <a:pt x="37267" y="38618"/>
                    </a:lnTo>
                    <a:lnTo>
                      <a:pt x="27450" y="33884"/>
                    </a:lnTo>
                    <a:lnTo>
                      <a:pt x="18586" y="29001"/>
                    </a:lnTo>
                    <a:lnTo>
                      <a:pt x="11342" y="22490"/>
                    </a:lnTo>
                    <a:lnTo>
                      <a:pt x="5146" y="16128"/>
                    </a:lnTo>
                    <a:lnTo>
                      <a:pt x="3145" y="12872"/>
                    </a:lnTo>
                    <a:lnTo>
                      <a:pt x="1525" y="8877"/>
                    </a:lnTo>
                    <a:lnTo>
                      <a:pt x="476" y="4882"/>
                    </a:lnTo>
                    <a:lnTo>
                      <a:pt x="0" y="0"/>
                    </a:lnTo>
                    <a:lnTo>
                      <a:pt x="0" y="887"/>
                    </a:lnTo>
                    <a:lnTo>
                      <a:pt x="0" y="1627"/>
                    </a:lnTo>
                    <a:lnTo>
                      <a:pt x="0" y="5622"/>
                    </a:lnTo>
                    <a:lnTo>
                      <a:pt x="476" y="8877"/>
                    </a:lnTo>
                    <a:lnTo>
                      <a:pt x="1525" y="12872"/>
                    </a:lnTo>
                    <a:lnTo>
                      <a:pt x="3145" y="16868"/>
                    </a:lnTo>
                    <a:lnTo>
                      <a:pt x="5146" y="21011"/>
                    </a:lnTo>
                    <a:lnTo>
                      <a:pt x="8292" y="25745"/>
                    </a:lnTo>
                    <a:lnTo>
                      <a:pt x="11914" y="30628"/>
                    </a:lnTo>
                    <a:lnTo>
                      <a:pt x="17061" y="35511"/>
                    </a:lnTo>
                    <a:lnTo>
                      <a:pt x="23256" y="41134"/>
                    </a:lnTo>
                    <a:lnTo>
                      <a:pt x="31072" y="45869"/>
                    </a:lnTo>
                    <a:lnTo>
                      <a:pt x="39841" y="51491"/>
                    </a:lnTo>
                    <a:lnTo>
                      <a:pt x="50135" y="56374"/>
                    </a:lnTo>
                    <a:lnTo>
                      <a:pt x="62621" y="61257"/>
                    </a:lnTo>
                    <a:lnTo>
                      <a:pt x="71389" y="64364"/>
                    </a:lnTo>
                    <a:lnTo>
                      <a:pt x="79110" y="68508"/>
                    </a:lnTo>
                    <a:lnTo>
                      <a:pt x="85877" y="72503"/>
                    </a:lnTo>
                    <a:lnTo>
                      <a:pt x="92073" y="75758"/>
                    </a:lnTo>
                    <a:lnTo>
                      <a:pt x="96743" y="79753"/>
                    </a:lnTo>
                    <a:lnTo>
                      <a:pt x="100365" y="83748"/>
                    </a:lnTo>
                    <a:lnTo>
                      <a:pt x="102938" y="87743"/>
                    </a:lnTo>
                    <a:lnTo>
                      <a:pt x="105035" y="91738"/>
                    </a:lnTo>
                    <a:lnTo>
                      <a:pt x="105988" y="95881"/>
                    </a:lnTo>
                    <a:lnTo>
                      <a:pt x="106560" y="99876"/>
                    </a:lnTo>
                    <a:lnTo>
                      <a:pt x="105988" y="103131"/>
                    </a:lnTo>
                    <a:lnTo>
                      <a:pt x="104463" y="107127"/>
                    </a:lnTo>
                    <a:lnTo>
                      <a:pt x="102938" y="110382"/>
                    </a:lnTo>
                    <a:lnTo>
                      <a:pt x="100365" y="113489"/>
                    </a:lnTo>
                    <a:lnTo>
                      <a:pt x="96743" y="116744"/>
                    </a:lnTo>
                    <a:lnTo>
                      <a:pt x="93121" y="119999"/>
                    </a:lnTo>
                    <a:lnTo>
                      <a:pt x="99793" y="116744"/>
                    </a:lnTo>
                    <a:lnTo>
                      <a:pt x="105512" y="113489"/>
                    </a:lnTo>
                    <a:lnTo>
                      <a:pt x="110182" y="110382"/>
                    </a:lnTo>
                    <a:lnTo>
                      <a:pt x="114281" y="107127"/>
                    </a:lnTo>
                    <a:lnTo>
                      <a:pt x="116854" y="103871"/>
                    </a:lnTo>
                    <a:lnTo>
                      <a:pt x="118951" y="99876"/>
                    </a:lnTo>
                    <a:lnTo>
                      <a:pt x="120000" y="95881"/>
                    </a:lnTo>
                    <a:lnTo>
                      <a:pt x="120000" y="90998"/>
                    </a:lnTo>
                    <a:lnTo>
                      <a:pt x="120000" y="90998"/>
                    </a:lnTo>
                    <a:close/>
                  </a:path>
                </a:pathLst>
              </a:custGeom>
              <a:gradFill>
                <a:gsLst>
                  <a:gs pos="0">
                    <a:schemeClr val="dk2"/>
                  </a:gs>
                  <a:gs pos="100000">
                    <a:srgbClr val="002E8B"/>
                  </a:gs>
                </a:gsLst>
                <a:lin ang="2700006"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4" name="Shape 164"/>
              <p:cNvSpPr/>
              <p:nvPr/>
            </p:nvSpPr>
            <p:spPr>
              <a:xfrm>
                <a:off x="4603750" y="5311775"/>
                <a:ext cx="4522800" cy="1538400"/>
              </a:xfrm>
              <a:custGeom>
                <a:avLst/>
                <a:gdLst/>
                <a:ahLst/>
                <a:cxnLst/>
                <a:rect l="0" t="0" r="0" b="0"/>
                <a:pathLst>
                  <a:path w="120000" h="120000" extrusionOk="0">
                    <a:moveTo>
                      <a:pt x="3875" y="118637"/>
                    </a:moveTo>
                    <a:lnTo>
                      <a:pt x="0" y="120000"/>
                    </a:lnTo>
                    <a:lnTo>
                      <a:pt x="16468" y="120000"/>
                    </a:lnTo>
                    <a:lnTo>
                      <a:pt x="18280" y="117275"/>
                    </a:lnTo>
                    <a:lnTo>
                      <a:pt x="20343" y="113188"/>
                    </a:lnTo>
                    <a:lnTo>
                      <a:pt x="23334" y="108482"/>
                    </a:lnTo>
                    <a:lnTo>
                      <a:pt x="26746" y="103777"/>
                    </a:lnTo>
                    <a:lnTo>
                      <a:pt x="30621" y="98328"/>
                    </a:lnTo>
                    <a:lnTo>
                      <a:pt x="35212" y="92260"/>
                    </a:lnTo>
                    <a:lnTo>
                      <a:pt x="40477" y="86191"/>
                    </a:lnTo>
                    <a:lnTo>
                      <a:pt x="46416" y="79504"/>
                    </a:lnTo>
                    <a:lnTo>
                      <a:pt x="53029" y="72074"/>
                    </a:lnTo>
                    <a:lnTo>
                      <a:pt x="60358" y="64643"/>
                    </a:lnTo>
                    <a:lnTo>
                      <a:pt x="68360" y="57213"/>
                    </a:lnTo>
                    <a:lnTo>
                      <a:pt x="77037" y="49907"/>
                    </a:lnTo>
                    <a:lnTo>
                      <a:pt x="86640" y="42476"/>
                    </a:lnTo>
                    <a:lnTo>
                      <a:pt x="96918" y="35046"/>
                    </a:lnTo>
                    <a:lnTo>
                      <a:pt x="108122" y="27616"/>
                    </a:lnTo>
                    <a:lnTo>
                      <a:pt x="120000" y="20185"/>
                    </a:lnTo>
                    <a:lnTo>
                      <a:pt x="120000" y="0"/>
                    </a:lnTo>
                    <a:lnTo>
                      <a:pt x="118652" y="1981"/>
                    </a:lnTo>
                    <a:lnTo>
                      <a:pt x="116798" y="4086"/>
                    </a:lnTo>
                    <a:lnTo>
                      <a:pt x="114524" y="6687"/>
                    </a:lnTo>
                    <a:lnTo>
                      <a:pt x="111533" y="9411"/>
                    </a:lnTo>
                    <a:lnTo>
                      <a:pt x="108332" y="12136"/>
                    </a:lnTo>
                    <a:lnTo>
                      <a:pt x="104921" y="14860"/>
                    </a:lnTo>
                    <a:lnTo>
                      <a:pt x="101045" y="18204"/>
                    </a:lnTo>
                    <a:lnTo>
                      <a:pt x="96918" y="20928"/>
                    </a:lnTo>
                    <a:lnTo>
                      <a:pt x="88241" y="27616"/>
                    </a:lnTo>
                    <a:lnTo>
                      <a:pt x="79564" y="34303"/>
                    </a:lnTo>
                    <a:lnTo>
                      <a:pt x="71098" y="40371"/>
                    </a:lnTo>
                    <a:lnTo>
                      <a:pt x="66970" y="43839"/>
                    </a:lnTo>
                    <a:lnTo>
                      <a:pt x="63306" y="47182"/>
                    </a:lnTo>
                    <a:lnTo>
                      <a:pt x="46626" y="62662"/>
                    </a:lnTo>
                    <a:lnTo>
                      <a:pt x="38413" y="71455"/>
                    </a:lnTo>
                    <a:lnTo>
                      <a:pt x="30621" y="80123"/>
                    </a:lnTo>
                    <a:lnTo>
                      <a:pt x="23081" y="88916"/>
                    </a:lnTo>
                    <a:lnTo>
                      <a:pt x="16005" y="98328"/>
                    </a:lnTo>
                    <a:lnTo>
                      <a:pt x="9603" y="108482"/>
                    </a:lnTo>
                    <a:lnTo>
                      <a:pt x="3875" y="118637"/>
                    </a:lnTo>
                    <a:lnTo>
                      <a:pt x="3875" y="118637"/>
                    </a:lnTo>
                    <a:close/>
                  </a:path>
                </a:pathLst>
              </a:custGeom>
              <a:gradFill>
                <a:gsLst>
                  <a:gs pos="0">
                    <a:srgbClr val="002A7D"/>
                  </a:gs>
                  <a:gs pos="100000">
                    <a:schemeClr val="dk2"/>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5" name="Shape 165"/>
              <p:cNvSpPr/>
              <p:nvPr/>
            </p:nvSpPr>
            <p:spPr>
              <a:xfrm>
                <a:off x="4362450" y="3540125"/>
                <a:ext cx="4773600" cy="3309900"/>
              </a:xfrm>
              <a:custGeom>
                <a:avLst/>
                <a:gdLst/>
                <a:ahLst/>
                <a:cxnLst/>
                <a:rect l="0" t="0" r="0" b="0"/>
                <a:pathLst>
                  <a:path w="120000" h="120000" extrusionOk="0">
                    <a:moveTo>
                      <a:pt x="56947" y="25381"/>
                    </a:moveTo>
                    <a:lnTo>
                      <a:pt x="57186" y="27280"/>
                    </a:lnTo>
                    <a:lnTo>
                      <a:pt x="57625" y="28834"/>
                    </a:lnTo>
                    <a:lnTo>
                      <a:pt x="58264" y="30388"/>
                    </a:lnTo>
                    <a:lnTo>
                      <a:pt x="59142" y="31654"/>
                    </a:lnTo>
                    <a:lnTo>
                      <a:pt x="61496" y="34129"/>
                    </a:lnTo>
                    <a:lnTo>
                      <a:pt x="64768" y="36661"/>
                    </a:lnTo>
                    <a:lnTo>
                      <a:pt x="68440" y="38561"/>
                    </a:lnTo>
                    <a:lnTo>
                      <a:pt x="72550" y="40402"/>
                    </a:lnTo>
                    <a:lnTo>
                      <a:pt x="76900" y="42302"/>
                    </a:lnTo>
                    <a:lnTo>
                      <a:pt x="81449" y="43856"/>
                    </a:lnTo>
                    <a:lnTo>
                      <a:pt x="85999" y="45410"/>
                    </a:lnTo>
                    <a:lnTo>
                      <a:pt x="90548" y="47309"/>
                    </a:lnTo>
                    <a:lnTo>
                      <a:pt x="94659" y="48863"/>
                    </a:lnTo>
                    <a:lnTo>
                      <a:pt x="98330" y="50762"/>
                    </a:lnTo>
                    <a:lnTo>
                      <a:pt x="101802" y="52949"/>
                    </a:lnTo>
                    <a:lnTo>
                      <a:pt x="104396" y="55136"/>
                    </a:lnTo>
                    <a:lnTo>
                      <a:pt x="105274" y="56402"/>
                    </a:lnTo>
                    <a:lnTo>
                      <a:pt x="106112" y="57956"/>
                    </a:lnTo>
                    <a:lnTo>
                      <a:pt x="106790" y="59223"/>
                    </a:lnTo>
                    <a:lnTo>
                      <a:pt x="106990" y="60776"/>
                    </a:lnTo>
                    <a:lnTo>
                      <a:pt x="106990" y="62330"/>
                    </a:lnTo>
                    <a:lnTo>
                      <a:pt x="106790" y="63597"/>
                    </a:lnTo>
                    <a:lnTo>
                      <a:pt x="106351" y="64863"/>
                    </a:lnTo>
                    <a:lnTo>
                      <a:pt x="105473" y="66129"/>
                    </a:lnTo>
                    <a:lnTo>
                      <a:pt x="104396" y="67338"/>
                    </a:lnTo>
                    <a:lnTo>
                      <a:pt x="103079" y="68316"/>
                    </a:lnTo>
                    <a:lnTo>
                      <a:pt x="101563" y="69525"/>
                    </a:lnTo>
                    <a:lnTo>
                      <a:pt x="99847" y="70503"/>
                    </a:lnTo>
                    <a:lnTo>
                      <a:pt x="97692" y="71424"/>
                    </a:lnTo>
                    <a:lnTo>
                      <a:pt x="95297" y="72345"/>
                    </a:lnTo>
                    <a:lnTo>
                      <a:pt x="92903" y="73323"/>
                    </a:lnTo>
                    <a:lnTo>
                      <a:pt x="90109" y="74244"/>
                    </a:lnTo>
                    <a:lnTo>
                      <a:pt x="84043" y="76431"/>
                    </a:lnTo>
                    <a:lnTo>
                      <a:pt x="77100" y="78964"/>
                    </a:lnTo>
                    <a:lnTo>
                      <a:pt x="69517" y="81784"/>
                    </a:lnTo>
                    <a:lnTo>
                      <a:pt x="61097" y="84892"/>
                    </a:lnTo>
                    <a:lnTo>
                      <a:pt x="52198" y="88633"/>
                    </a:lnTo>
                    <a:lnTo>
                      <a:pt x="42660" y="93064"/>
                    </a:lnTo>
                    <a:lnTo>
                      <a:pt x="32723" y="98359"/>
                    </a:lnTo>
                    <a:lnTo>
                      <a:pt x="22108" y="104633"/>
                    </a:lnTo>
                    <a:lnTo>
                      <a:pt x="11253" y="111827"/>
                    </a:lnTo>
                    <a:lnTo>
                      <a:pt x="0" y="120000"/>
                    </a:lnTo>
                    <a:lnTo>
                      <a:pt x="6065" y="120000"/>
                    </a:lnTo>
                    <a:lnTo>
                      <a:pt x="9737" y="119366"/>
                    </a:lnTo>
                    <a:lnTo>
                      <a:pt x="15404" y="114647"/>
                    </a:lnTo>
                    <a:lnTo>
                      <a:pt x="21429" y="109928"/>
                    </a:lnTo>
                    <a:lnTo>
                      <a:pt x="27934" y="105553"/>
                    </a:lnTo>
                    <a:lnTo>
                      <a:pt x="35078" y="101467"/>
                    </a:lnTo>
                    <a:lnTo>
                      <a:pt x="42460" y="97438"/>
                    </a:lnTo>
                    <a:lnTo>
                      <a:pt x="50242" y="93352"/>
                    </a:lnTo>
                    <a:lnTo>
                      <a:pt x="66285" y="86158"/>
                    </a:lnTo>
                    <a:lnTo>
                      <a:pt x="69757" y="84604"/>
                    </a:lnTo>
                    <a:lnTo>
                      <a:pt x="73628" y="82992"/>
                    </a:lnTo>
                    <a:lnTo>
                      <a:pt x="81649" y="80172"/>
                    </a:lnTo>
                    <a:lnTo>
                      <a:pt x="89870" y="77064"/>
                    </a:lnTo>
                    <a:lnTo>
                      <a:pt x="98091" y="73956"/>
                    </a:lnTo>
                    <a:lnTo>
                      <a:pt x="101802" y="72690"/>
                    </a:lnTo>
                    <a:lnTo>
                      <a:pt x="105473" y="71136"/>
                    </a:lnTo>
                    <a:lnTo>
                      <a:pt x="108945" y="69870"/>
                    </a:lnTo>
                    <a:lnTo>
                      <a:pt x="111978" y="68604"/>
                    </a:lnTo>
                    <a:lnTo>
                      <a:pt x="114772" y="67338"/>
                    </a:lnTo>
                    <a:lnTo>
                      <a:pt x="116967" y="66129"/>
                    </a:lnTo>
                    <a:lnTo>
                      <a:pt x="118683" y="65151"/>
                    </a:lnTo>
                    <a:lnTo>
                      <a:pt x="120000" y="64230"/>
                    </a:lnTo>
                    <a:lnTo>
                      <a:pt x="120000" y="50129"/>
                    </a:lnTo>
                    <a:lnTo>
                      <a:pt x="117366" y="49496"/>
                    </a:lnTo>
                    <a:lnTo>
                      <a:pt x="114133" y="48575"/>
                    </a:lnTo>
                    <a:lnTo>
                      <a:pt x="110661" y="47597"/>
                    </a:lnTo>
                    <a:lnTo>
                      <a:pt x="106551" y="46388"/>
                    </a:lnTo>
                    <a:lnTo>
                      <a:pt x="102440" y="45122"/>
                    </a:lnTo>
                    <a:lnTo>
                      <a:pt x="98091" y="43568"/>
                    </a:lnTo>
                    <a:lnTo>
                      <a:pt x="89431" y="40402"/>
                    </a:lnTo>
                    <a:lnTo>
                      <a:pt x="85320" y="38561"/>
                    </a:lnTo>
                    <a:lnTo>
                      <a:pt x="81649" y="36661"/>
                    </a:lnTo>
                    <a:lnTo>
                      <a:pt x="78177" y="34762"/>
                    </a:lnTo>
                    <a:lnTo>
                      <a:pt x="75144" y="32575"/>
                    </a:lnTo>
                    <a:lnTo>
                      <a:pt x="72790" y="30733"/>
                    </a:lnTo>
                    <a:lnTo>
                      <a:pt x="71034" y="28489"/>
                    </a:lnTo>
                    <a:lnTo>
                      <a:pt x="70595" y="27280"/>
                    </a:lnTo>
                    <a:lnTo>
                      <a:pt x="70156" y="26302"/>
                    </a:lnTo>
                    <a:lnTo>
                      <a:pt x="69956" y="25093"/>
                    </a:lnTo>
                    <a:lnTo>
                      <a:pt x="70156" y="24115"/>
                    </a:lnTo>
                    <a:lnTo>
                      <a:pt x="71034" y="21928"/>
                    </a:lnTo>
                    <a:lnTo>
                      <a:pt x="72351" y="19741"/>
                    </a:lnTo>
                    <a:lnTo>
                      <a:pt x="74306" y="18187"/>
                    </a:lnTo>
                    <a:lnTo>
                      <a:pt x="76661" y="16633"/>
                    </a:lnTo>
                    <a:lnTo>
                      <a:pt x="79255" y="15366"/>
                    </a:lnTo>
                    <a:lnTo>
                      <a:pt x="82287" y="14100"/>
                    </a:lnTo>
                    <a:lnTo>
                      <a:pt x="85759" y="13179"/>
                    </a:lnTo>
                    <a:lnTo>
                      <a:pt x="89231" y="12258"/>
                    </a:lnTo>
                    <a:lnTo>
                      <a:pt x="97013" y="10359"/>
                    </a:lnTo>
                    <a:lnTo>
                      <a:pt x="104835" y="9093"/>
                    </a:lnTo>
                    <a:lnTo>
                      <a:pt x="112816" y="7194"/>
                    </a:lnTo>
                    <a:lnTo>
                      <a:pt x="116528" y="6273"/>
                    </a:lnTo>
                    <a:lnTo>
                      <a:pt x="120000" y="5007"/>
                    </a:lnTo>
                    <a:lnTo>
                      <a:pt x="120000" y="0"/>
                    </a:lnTo>
                    <a:lnTo>
                      <a:pt x="116089" y="1266"/>
                    </a:lnTo>
                    <a:lnTo>
                      <a:pt x="111539" y="2532"/>
                    </a:lnTo>
                    <a:lnTo>
                      <a:pt x="106790" y="3798"/>
                    </a:lnTo>
                    <a:lnTo>
                      <a:pt x="101802" y="4719"/>
                    </a:lnTo>
                    <a:lnTo>
                      <a:pt x="91187" y="6906"/>
                    </a:lnTo>
                    <a:lnTo>
                      <a:pt x="85999" y="7827"/>
                    </a:lnTo>
                    <a:lnTo>
                      <a:pt x="81010" y="9093"/>
                    </a:lnTo>
                    <a:lnTo>
                      <a:pt x="76022" y="10014"/>
                    </a:lnTo>
                    <a:lnTo>
                      <a:pt x="71473" y="11625"/>
                    </a:lnTo>
                    <a:lnTo>
                      <a:pt x="67362" y="13179"/>
                    </a:lnTo>
                    <a:lnTo>
                      <a:pt x="63890" y="15021"/>
                    </a:lnTo>
                    <a:lnTo>
                      <a:pt x="60857" y="17266"/>
                    </a:lnTo>
                    <a:lnTo>
                      <a:pt x="58703" y="19453"/>
                    </a:lnTo>
                    <a:lnTo>
                      <a:pt x="58064" y="20661"/>
                    </a:lnTo>
                    <a:lnTo>
                      <a:pt x="57386" y="22273"/>
                    </a:lnTo>
                    <a:lnTo>
                      <a:pt x="56947" y="23827"/>
                    </a:lnTo>
                    <a:lnTo>
                      <a:pt x="56947" y="25381"/>
                    </a:lnTo>
                    <a:lnTo>
                      <a:pt x="56947" y="25381"/>
                    </a:lnTo>
                    <a:close/>
                  </a:path>
                </a:pathLst>
              </a:cu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6" name="Shape 166"/>
              <p:cNvSpPr/>
              <p:nvPr/>
            </p:nvSpPr>
            <p:spPr>
              <a:xfrm>
                <a:off x="7145336" y="3678237"/>
                <a:ext cx="1981200" cy="855600"/>
              </a:xfrm>
              <a:custGeom>
                <a:avLst/>
                <a:gdLst/>
                <a:ahLst/>
                <a:cxnLst/>
                <a:rect l="0" t="0" r="0" b="0"/>
                <a:pathLst>
                  <a:path w="120000" h="120000" extrusionOk="0">
                    <a:moveTo>
                      <a:pt x="0" y="73914"/>
                    </a:moveTo>
                    <a:lnTo>
                      <a:pt x="0" y="80148"/>
                    </a:lnTo>
                    <a:lnTo>
                      <a:pt x="480" y="86159"/>
                    </a:lnTo>
                    <a:lnTo>
                      <a:pt x="2596" y="92170"/>
                    </a:lnTo>
                    <a:lnTo>
                      <a:pt x="5192" y="97068"/>
                    </a:lnTo>
                    <a:lnTo>
                      <a:pt x="8846" y="103079"/>
                    </a:lnTo>
                    <a:lnTo>
                      <a:pt x="13557" y="109090"/>
                    </a:lnTo>
                    <a:lnTo>
                      <a:pt x="18750" y="113988"/>
                    </a:lnTo>
                    <a:lnTo>
                      <a:pt x="24519" y="120000"/>
                    </a:lnTo>
                    <a:lnTo>
                      <a:pt x="20384" y="115102"/>
                    </a:lnTo>
                    <a:lnTo>
                      <a:pt x="17211" y="109090"/>
                    </a:lnTo>
                    <a:lnTo>
                      <a:pt x="15096" y="104192"/>
                    </a:lnTo>
                    <a:lnTo>
                      <a:pt x="13557" y="99517"/>
                    </a:lnTo>
                    <a:lnTo>
                      <a:pt x="13076" y="94619"/>
                    </a:lnTo>
                    <a:lnTo>
                      <a:pt x="13076" y="89721"/>
                    </a:lnTo>
                    <a:lnTo>
                      <a:pt x="13557" y="84823"/>
                    </a:lnTo>
                    <a:lnTo>
                      <a:pt x="15096" y="81261"/>
                    </a:lnTo>
                    <a:lnTo>
                      <a:pt x="17211" y="76363"/>
                    </a:lnTo>
                    <a:lnTo>
                      <a:pt x="19326" y="72801"/>
                    </a:lnTo>
                    <a:lnTo>
                      <a:pt x="25576" y="65454"/>
                    </a:lnTo>
                    <a:lnTo>
                      <a:pt x="33942" y="58330"/>
                    </a:lnTo>
                    <a:lnTo>
                      <a:pt x="42788" y="52096"/>
                    </a:lnTo>
                    <a:lnTo>
                      <a:pt x="53269" y="47421"/>
                    </a:lnTo>
                    <a:lnTo>
                      <a:pt x="63653" y="42523"/>
                    </a:lnTo>
                    <a:lnTo>
                      <a:pt x="85576" y="34063"/>
                    </a:lnTo>
                    <a:lnTo>
                      <a:pt x="95480" y="30278"/>
                    </a:lnTo>
                    <a:lnTo>
                      <a:pt x="104903" y="26716"/>
                    </a:lnTo>
                    <a:lnTo>
                      <a:pt x="113269" y="25602"/>
                    </a:lnTo>
                    <a:lnTo>
                      <a:pt x="120000" y="23153"/>
                    </a:lnTo>
                    <a:lnTo>
                      <a:pt x="120000" y="0"/>
                    </a:lnTo>
                    <a:lnTo>
                      <a:pt x="111634" y="4897"/>
                    </a:lnTo>
                    <a:lnTo>
                      <a:pt x="102788" y="8460"/>
                    </a:lnTo>
                    <a:lnTo>
                      <a:pt x="84038" y="15807"/>
                    </a:lnTo>
                    <a:lnTo>
                      <a:pt x="64711" y="20705"/>
                    </a:lnTo>
                    <a:lnTo>
                      <a:pt x="46442" y="28051"/>
                    </a:lnTo>
                    <a:lnTo>
                      <a:pt x="37596" y="31614"/>
                    </a:lnTo>
                    <a:lnTo>
                      <a:pt x="29711" y="35176"/>
                    </a:lnTo>
                    <a:lnTo>
                      <a:pt x="21923" y="40074"/>
                    </a:lnTo>
                    <a:lnTo>
                      <a:pt x="15673" y="44972"/>
                    </a:lnTo>
                    <a:lnTo>
                      <a:pt x="9903" y="50983"/>
                    </a:lnTo>
                    <a:lnTo>
                      <a:pt x="5192" y="56994"/>
                    </a:lnTo>
                    <a:lnTo>
                      <a:pt x="2115" y="65454"/>
                    </a:lnTo>
                    <a:lnTo>
                      <a:pt x="0" y="73914"/>
                    </a:lnTo>
                    <a:lnTo>
                      <a:pt x="0" y="73914"/>
                    </a:lnTo>
                    <a:close/>
                  </a:path>
                </a:pathLst>
              </a:custGeom>
              <a:gradFill>
                <a:gsLst>
                  <a:gs pos="0">
                    <a:srgbClr val="002D86"/>
                  </a:gs>
                  <a:gs pos="100000">
                    <a:schemeClr val="dk2"/>
                  </a:gs>
                </a:gsLst>
                <a:lin ang="2700006"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167" name="Shape 167"/>
            <p:cNvSpPr/>
            <p:nvPr/>
          </p:nvSpPr>
          <p:spPr>
            <a:xfrm>
              <a:off x="5273675" y="2128836"/>
              <a:ext cx="2897100" cy="2439900"/>
            </a:xfrm>
            <a:custGeom>
              <a:avLst/>
              <a:gdLst/>
              <a:ahLst/>
              <a:cxnLst/>
              <a:rect l="0" t="0" r="0" b="0"/>
              <a:pathLst>
                <a:path w="120000" h="120000" extrusionOk="0">
                  <a:moveTo>
                    <a:pt x="40296" y="88876"/>
                  </a:moveTo>
                  <a:lnTo>
                    <a:pt x="51324" y="86671"/>
                  </a:lnTo>
                  <a:lnTo>
                    <a:pt x="61567" y="84465"/>
                  </a:lnTo>
                  <a:lnTo>
                    <a:pt x="70923" y="82668"/>
                  </a:lnTo>
                  <a:lnTo>
                    <a:pt x="79442" y="80462"/>
                  </a:lnTo>
                  <a:lnTo>
                    <a:pt x="87073" y="78175"/>
                  </a:lnTo>
                  <a:lnTo>
                    <a:pt x="93867" y="75970"/>
                  </a:lnTo>
                  <a:lnTo>
                    <a:pt x="100139" y="73274"/>
                  </a:lnTo>
                  <a:lnTo>
                    <a:pt x="105209" y="71068"/>
                  </a:lnTo>
                  <a:lnTo>
                    <a:pt x="109756" y="67964"/>
                  </a:lnTo>
                  <a:lnTo>
                    <a:pt x="113466" y="65350"/>
                  </a:lnTo>
                  <a:lnTo>
                    <a:pt x="116027" y="61756"/>
                  </a:lnTo>
                  <a:lnTo>
                    <a:pt x="118275" y="58162"/>
                  </a:lnTo>
                  <a:lnTo>
                    <a:pt x="119425" y="54649"/>
                  </a:lnTo>
                  <a:lnTo>
                    <a:pt x="120000" y="50156"/>
                  </a:lnTo>
                  <a:lnTo>
                    <a:pt x="119686" y="45745"/>
                  </a:lnTo>
                  <a:lnTo>
                    <a:pt x="118588" y="40844"/>
                  </a:lnTo>
                  <a:lnTo>
                    <a:pt x="117125" y="37331"/>
                  </a:lnTo>
                  <a:lnTo>
                    <a:pt x="114878" y="33328"/>
                  </a:lnTo>
                  <a:lnTo>
                    <a:pt x="112055" y="29734"/>
                  </a:lnTo>
                  <a:lnTo>
                    <a:pt x="108658" y="26221"/>
                  </a:lnTo>
                  <a:lnTo>
                    <a:pt x="104947" y="22627"/>
                  </a:lnTo>
                  <a:lnTo>
                    <a:pt x="100714" y="19115"/>
                  </a:lnTo>
                  <a:lnTo>
                    <a:pt x="92456" y="12825"/>
                  </a:lnTo>
                  <a:lnTo>
                    <a:pt x="88222" y="10211"/>
                  </a:lnTo>
                  <a:lnTo>
                    <a:pt x="84250" y="7515"/>
                  </a:lnTo>
                  <a:lnTo>
                    <a:pt x="80278" y="5309"/>
                  </a:lnTo>
                  <a:lnTo>
                    <a:pt x="77142" y="3512"/>
                  </a:lnTo>
                  <a:lnTo>
                    <a:pt x="74320" y="2205"/>
                  </a:lnTo>
                  <a:lnTo>
                    <a:pt x="72334" y="816"/>
                  </a:lnTo>
                  <a:lnTo>
                    <a:pt x="70923" y="408"/>
                  </a:lnTo>
                  <a:lnTo>
                    <a:pt x="70348" y="0"/>
                  </a:lnTo>
                  <a:lnTo>
                    <a:pt x="78292" y="4411"/>
                  </a:lnTo>
                  <a:lnTo>
                    <a:pt x="86498" y="9720"/>
                  </a:lnTo>
                  <a:lnTo>
                    <a:pt x="94442" y="15112"/>
                  </a:lnTo>
                  <a:lnTo>
                    <a:pt x="101811" y="20830"/>
                  </a:lnTo>
                  <a:lnTo>
                    <a:pt x="105209" y="23526"/>
                  </a:lnTo>
                  <a:lnTo>
                    <a:pt x="108083" y="26630"/>
                  </a:lnTo>
                  <a:lnTo>
                    <a:pt x="110905" y="29734"/>
                  </a:lnTo>
                  <a:lnTo>
                    <a:pt x="113466" y="32838"/>
                  </a:lnTo>
                  <a:lnTo>
                    <a:pt x="115452" y="35942"/>
                  </a:lnTo>
                  <a:lnTo>
                    <a:pt x="116864" y="39046"/>
                  </a:lnTo>
                  <a:lnTo>
                    <a:pt x="117700" y="42641"/>
                  </a:lnTo>
                  <a:lnTo>
                    <a:pt x="118275" y="45745"/>
                  </a:lnTo>
                  <a:lnTo>
                    <a:pt x="118013" y="48849"/>
                  </a:lnTo>
                  <a:lnTo>
                    <a:pt x="117125" y="51953"/>
                  </a:lnTo>
                  <a:lnTo>
                    <a:pt x="115714" y="54649"/>
                  </a:lnTo>
                  <a:lnTo>
                    <a:pt x="113466" y="57345"/>
                  </a:lnTo>
                  <a:lnTo>
                    <a:pt x="110905" y="59550"/>
                  </a:lnTo>
                  <a:lnTo>
                    <a:pt x="107770" y="61756"/>
                  </a:lnTo>
                  <a:lnTo>
                    <a:pt x="104372" y="63553"/>
                  </a:lnTo>
                  <a:lnTo>
                    <a:pt x="100400" y="65350"/>
                  </a:lnTo>
                  <a:lnTo>
                    <a:pt x="95853" y="67066"/>
                  </a:lnTo>
                  <a:lnTo>
                    <a:pt x="91358" y="68863"/>
                  </a:lnTo>
                  <a:lnTo>
                    <a:pt x="81114" y="71558"/>
                  </a:lnTo>
                  <a:lnTo>
                    <a:pt x="70609" y="74172"/>
                  </a:lnTo>
                  <a:lnTo>
                    <a:pt x="59268" y="76868"/>
                  </a:lnTo>
                  <a:lnTo>
                    <a:pt x="48240" y="79074"/>
                  </a:lnTo>
                  <a:lnTo>
                    <a:pt x="37421" y="81279"/>
                  </a:lnTo>
                  <a:lnTo>
                    <a:pt x="27229" y="83975"/>
                  </a:lnTo>
                  <a:lnTo>
                    <a:pt x="22682" y="85282"/>
                  </a:lnTo>
                  <a:lnTo>
                    <a:pt x="18449" y="87079"/>
                  </a:lnTo>
                  <a:lnTo>
                    <a:pt x="14477" y="88386"/>
                  </a:lnTo>
                  <a:lnTo>
                    <a:pt x="10766" y="90183"/>
                  </a:lnTo>
                  <a:lnTo>
                    <a:pt x="7682" y="91980"/>
                  </a:lnTo>
                  <a:lnTo>
                    <a:pt x="4808" y="93778"/>
                  </a:lnTo>
                  <a:lnTo>
                    <a:pt x="2822" y="95983"/>
                  </a:lnTo>
                  <a:lnTo>
                    <a:pt x="1149" y="98189"/>
                  </a:lnTo>
                  <a:lnTo>
                    <a:pt x="313" y="100394"/>
                  </a:lnTo>
                  <a:lnTo>
                    <a:pt x="0" y="103090"/>
                  </a:lnTo>
                  <a:lnTo>
                    <a:pt x="574" y="105786"/>
                  </a:lnTo>
                  <a:lnTo>
                    <a:pt x="1411" y="108400"/>
                  </a:lnTo>
                  <a:lnTo>
                    <a:pt x="2822" y="110687"/>
                  </a:lnTo>
                  <a:lnTo>
                    <a:pt x="5121" y="112893"/>
                  </a:lnTo>
                  <a:lnTo>
                    <a:pt x="7369" y="114690"/>
                  </a:lnTo>
                  <a:lnTo>
                    <a:pt x="10243" y="116405"/>
                  </a:lnTo>
                  <a:lnTo>
                    <a:pt x="13641" y="118202"/>
                  </a:lnTo>
                  <a:lnTo>
                    <a:pt x="17038" y="120000"/>
                  </a:lnTo>
                  <a:lnTo>
                    <a:pt x="13902" y="117794"/>
                  </a:lnTo>
                  <a:lnTo>
                    <a:pt x="11341" y="115507"/>
                  </a:lnTo>
                  <a:lnTo>
                    <a:pt x="9094" y="113301"/>
                  </a:lnTo>
                  <a:lnTo>
                    <a:pt x="7682" y="111095"/>
                  </a:lnTo>
                  <a:lnTo>
                    <a:pt x="6533" y="108890"/>
                  </a:lnTo>
                  <a:lnTo>
                    <a:pt x="6271" y="106684"/>
                  </a:lnTo>
                  <a:lnTo>
                    <a:pt x="6533" y="104397"/>
                  </a:lnTo>
                  <a:lnTo>
                    <a:pt x="7369" y="102682"/>
                  </a:lnTo>
                  <a:lnTo>
                    <a:pt x="9094" y="100394"/>
                  </a:lnTo>
                  <a:lnTo>
                    <a:pt x="11080" y="98679"/>
                  </a:lnTo>
                  <a:lnTo>
                    <a:pt x="14216" y="96882"/>
                  </a:lnTo>
                  <a:lnTo>
                    <a:pt x="17874" y="95085"/>
                  </a:lnTo>
                  <a:lnTo>
                    <a:pt x="22108" y="93287"/>
                  </a:lnTo>
                  <a:lnTo>
                    <a:pt x="27543" y="91572"/>
                  </a:lnTo>
                  <a:lnTo>
                    <a:pt x="33501" y="90183"/>
                  </a:lnTo>
                  <a:lnTo>
                    <a:pt x="40296" y="88876"/>
                  </a:lnTo>
                  <a:lnTo>
                    <a:pt x="40296" y="88876"/>
                  </a:lnTo>
                  <a:close/>
                </a:path>
              </a:pathLst>
            </a:custGeom>
            <a:gradFill>
              <a:gsLst>
                <a:gs pos="0">
                  <a:srgbClr val="002B82"/>
                </a:gs>
                <a:gs pos="100000">
                  <a:schemeClr val="dk2"/>
                </a:gs>
              </a:gsLst>
              <a:lin ang="2700006"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
          <p:nvSpPr>
            <p:cNvPr id="168" name="Shape 168"/>
            <p:cNvSpPr/>
            <p:nvPr/>
          </p:nvSpPr>
          <p:spPr>
            <a:xfrm>
              <a:off x="0" y="0"/>
              <a:ext cx="9140700" cy="2819400"/>
            </a:xfrm>
            <a:custGeom>
              <a:avLst/>
              <a:gdLst/>
              <a:ahLst/>
              <a:cxnLst/>
              <a:rect l="0" t="0" r="0" b="0"/>
              <a:pathLst>
                <a:path w="120000" h="120000" extrusionOk="0">
                  <a:moveTo>
                    <a:pt x="0" y="0"/>
                  </a:moveTo>
                  <a:lnTo>
                    <a:pt x="0" y="120000"/>
                  </a:lnTo>
                  <a:lnTo>
                    <a:pt x="120000" y="120000"/>
                  </a:lnTo>
                  <a:lnTo>
                    <a:pt x="120000" y="0"/>
                  </a:lnTo>
                  <a:lnTo>
                    <a:pt x="0" y="0"/>
                  </a:lnTo>
                  <a:lnTo>
                    <a:pt x="0" y="0"/>
                  </a:lnTo>
                  <a:close/>
                </a:path>
              </a:pathLst>
            </a:custGeom>
            <a:gradFill>
              <a:gsLst>
                <a:gs pos="0">
                  <a:schemeClr val="dk1"/>
                </a:gs>
                <a:gs pos="100000">
                  <a:schemeClr val="dk2"/>
                </a:gs>
              </a:gsLst>
              <a:lin ang="5400012"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grpSp>
      <p:sp>
        <p:nvSpPr>
          <p:cNvPr id="169" name="Shape 169"/>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lt2"/>
                </a:solidFill>
                <a:latin typeface="Garamond"/>
                <a:ea typeface="Garamond"/>
                <a:cs typeface="Garamond"/>
                <a:sym typeface="Garamond"/>
              </a:defRPr>
            </a:lvl1pPr>
            <a:lvl2pPr marL="0" marR="0" lvl="1" indent="0" algn="ctr" rtl="0">
              <a:spcBef>
                <a:spcPts val="0"/>
              </a:spcBef>
              <a:spcAft>
                <a:spcPts val="0"/>
              </a:spcAft>
              <a:buNone/>
              <a:defRPr sz="4400" b="1" i="0" u="none" strike="noStrike" cap="none">
                <a:solidFill>
                  <a:schemeClr val="lt2"/>
                </a:solidFill>
                <a:latin typeface="Garamond"/>
                <a:ea typeface="Garamond"/>
                <a:cs typeface="Garamond"/>
                <a:sym typeface="Garamond"/>
              </a:defRPr>
            </a:lvl2pPr>
            <a:lvl3pPr marL="0" marR="0" lvl="2" indent="0" algn="ctr" rtl="0">
              <a:spcBef>
                <a:spcPts val="0"/>
              </a:spcBef>
              <a:spcAft>
                <a:spcPts val="0"/>
              </a:spcAft>
              <a:buNone/>
              <a:defRPr sz="4400" b="1" i="0" u="none" strike="noStrike" cap="none">
                <a:solidFill>
                  <a:schemeClr val="lt2"/>
                </a:solidFill>
                <a:latin typeface="Garamond"/>
                <a:ea typeface="Garamond"/>
                <a:cs typeface="Garamond"/>
                <a:sym typeface="Garamond"/>
              </a:defRPr>
            </a:lvl3pPr>
            <a:lvl4pPr marL="0" marR="0" lvl="3" indent="0" algn="ctr" rtl="0">
              <a:spcBef>
                <a:spcPts val="0"/>
              </a:spcBef>
              <a:spcAft>
                <a:spcPts val="0"/>
              </a:spcAft>
              <a:buNone/>
              <a:defRPr sz="4400" b="1" i="0" u="none" strike="noStrike" cap="none">
                <a:solidFill>
                  <a:schemeClr val="lt2"/>
                </a:solidFill>
                <a:latin typeface="Garamond"/>
                <a:ea typeface="Garamond"/>
                <a:cs typeface="Garamond"/>
                <a:sym typeface="Garamond"/>
              </a:defRPr>
            </a:lvl4pPr>
            <a:lvl5pPr marL="0" marR="0" lvl="4" indent="0" algn="ctr" rtl="0">
              <a:spcBef>
                <a:spcPts val="0"/>
              </a:spcBef>
              <a:spcAft>
                <a:spcPts val="0"/>
              </a:spcAft>
              <a:buNone/>
              <a:defRPr sz="4400" b="1" i="0" u="none" strike="noStrike" cap="none">
                <a:solidFill>
                  <a:schemeClr val="lt2"/>
                </a:solidFill>
                <a:latin typeface="Garamond"/>
                <a:ea typeface="Garamond"/>
                <a:cs typeface="Garamond"/>
                <a:sym typeface="Garamond"/>
              </a:defRPr>
            </a:lvl5pPr>
            <a:lvl6pPr marL="457200" marR="0" lvl="5" indent="0" algn="ctr" rtl="0">
              <a:spcBef>
                <a:spcPts val="0"/>
              </a:spcBef>
              <a:spcAft>
                <a:spcPts val="0"/>
              </a:spcAft>
              <a:buNone/>
              <a:defRPr sz="4400" b="1" i="0" u="none" strike="noStrike" cap="none">
                <a:solidFill>
                  <a:schemeClr val="lt2"/>
                </a:solidFill>
                <a:latin typeface="Garamond"/>
                <a:ea typeface="Garamond"/>
                <a:cs typeface="Garamond"/>
                <a:sym typeface="Garamond"/>
              </a:defRPr>
            </a:lvl6pPr>
            <a:lvl7pPr marL="914400" marR="0" lvl="6" indent="0" algn="ctr" rtl="0">
              <a:spcBef>
                <a:spcPts val="0"/>
              </a:spcBef>
              <a:spcAft>
                <a:spcPts val="0"/>
              </a:spcAft>
              <a:buNone/>
              <a:defRPr sz="4400" b="1" i="0" u="none" strike="noStrike" cap="none">
                <a:solidFill>
                  <a:schemeClr val="lt2"/>
                </a:solidFill>
                <a:latin typeface="Garamond"/>
                <a:ea typeface="Garamond"/>
                <a:cs typeface="Garamond"/>
                <a:sym typeface="Garamond"/>
              </a:defRPr>
            </a:lvl7pPr>
            <a:lvl8pPr marL="1371600" marR="0" lvl="7" indent="0" algn="ctr" rtl="0">
              <a:spcBef>
                <a:spcPts val="0"/>
              </a:spcBef>
              <a:spcAft>
                <a:spcPts val="0"/>
              </a:spcAft>
              <a:buNone/>
              <a:defRPr sz="4400" b="1" i="0" u="none" strike="noStrike" cap="none">
                <a:solidFill>
                  <a:schemeClr val="lt2"/>
                </a:solidFill>
                <a:latin typeface="Garamond"/>
                <a:ea typeface="Garamond"/>
                <a:cs typeface="Garamond"/>
                <a:sym typeface="Garamond"/>
              </a:defRPr>
            </a:lvl8pPr>
            <a:lvl9pPr marL="1828800" marR="0" lvl="8" indent="0" algn="ctr" rtl="0">
              <a:spcBef>
                <a:spcPts val="0"/>
              </a:spcBef>
              <a:spcAft>
                <a:spcPts val="0"/>
              </a:spcAft>
              <a:buNone/>
              <a:defRPr sz="4400" b="1" i="0" u="none" strike="noStrike" cap="none">
                <a:solidFill>
                  <a:schemeClr val="lt2"/>
                </a:solidFill>
                <a:latin typeface="Garamond"/>
                <a:ea typeface="Garamond"/>
                <a:cs typeface="Garamond"/>
                <a:sym typeface="Garamond"/>
              </a:defRPr>
            </a:lvl9pPr>
          </a:lstStyle>
          <a:p>
            <a:endParaRPr/>
          </a:p>
        </p:txBody>
      </p:sp>
      <p:sp>
        <p:nvSpPr>
          <p:cNvPr id="170" name="Shape 170"/>
          <p:cNvSpPr txBox="1">
            <a:spLocks noGrp="1"/>
          </p:cNvSpPr>
          <p:nvPr>
            <p:ph type="ftr" idx="11"/>
          </p:nvPr>
        </p:nvSpPr>
        <p:spPr>
          <a:xfrm>
            <a:off x="3124200" y="4686300"/>
            <a:ext cx="2895600" cy="357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Garamond"/>
                <a:ea typeface="Garamond"/>
                <a:cs typeface="Garamond"/>
                <a:sym typeface="Garamond"/>
              </a:defRPr>
            </a:lvl1pPr>
            <a:lvl2pPr marL="457200" marR="0" lvl="1"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2pPr>
            <a:lvl3pPr marL="914400" marR="0" lvl="2"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3pPr>
            <a:lvl4pPr marL="1371600" marR="0" lvl="3"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4pPr>
            <a:lvl5pPr marL="1828800" marR="0" lvl="4"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5pPr>
            <a:lvl6pPr marL="2286000" marR="0" lvl="5"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6pPr>
            <a:lvl7pPr marL="3200400" marR="0" lvl="6"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7pPr>
            <a:lvl8pPr marL="4572000" marR="0" lvl="7"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8pPr>
            <a:lvl9pPr marL="6400800" marR="0" lvl="8" indent="0" algn="l" rtl="0">
              <a:lnSpc>
                <a:spcPct val="100000"/>
              </a:lnSpc>
              <a:spcBef>
                <a:spcPts val="0"/>
              </a:spcBef>
              <a:spcAft>
                <a:spcPts val="0"/>
              </a:spcAft>
              <a:buNone/>
              <a:defRPr sz="1800" b="0" i="0" u="none" strike="noStrike" cap="none">
                <a:solidFill>
                  <a:schemeClr val="lt1"/>
                </a:solidFill>
                <a:latin typeface="Garamond"/>
                <a:ea typeface="Garamond"/>
                <a:cs typeface="Garamond"/>
                <a:sym typeface="Garamond"/>
              </a:defRPr>
            </a:lvl9pPr>
          </a:lstStyle>
          <a:p>
            <a:endParaRPr/>
          </a:p>
        </p:txBody>
      </p:sp>
      <p:sp>
        <p:nvSpPr>
          <p:cNvPr id="171" name="Shape 17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SzPct val="70000"/>
              <a:buFont typeface="Noto Sans Symbols"/>
              <a:buChar char="■"/>
              <a:defRPr sz="3200" b="0" i="0" u="none" strike="noStrike" cap="none">
                <a:solidFill>
                  <a:schemeClr val="lt1"/>
                </a:solidFill>
                <a:latin typeface="Garamond"/>
                <a:ea typeface="Garamond"/>
                <a:cs typeface="Garamond"/>
                <a:sym typeface="Garamond"/>
              </a:defRPr>
            </a:lvl1pPr>
            <a:lvl2pPr marL="742950" marR="0" lvl="1" indent="-161290" algn="l" rtl="0">
              <a:spcBef>
                <a:spcPts val="560"/>
              </a:spcBef>
              <a:spcAft>
                <a:spcPts val="0"/>
              </a:spcAft>
              <a:buClr>
                <a:schemeClr val="accent2"/>
              </a:buClr>
              <a:buSzPct val="70000"/>
              <a:buFont typeface="Noto Sans Symbols"/>
              <a:buChar char="■"/>
              <a:defRPr sz="2800" b="0" i="0" u="none" strike="noStrike" cap="none">
                <a:solidFill>
                  <a:schemeClr val="lt1"/>
                </a:solidFill>
                <a:latin typeface="Garamond"/>
                <a:ea typeface="Garamond"/>
                <a:cs typeface="Garamond"/>
                <a:sym typeface="Garamond"/>
              </a:defRPr>
            </a:lvl2pPr>
            <a:lvl3pPr marL="1143000" marR="0" lvl="2" indent="-121919" algn="l" rtl="0">
              <a:spcBef>
                <a:spcPts val="480"/>
              </a:spcBef>
              <a:spcAft>
                <a:spcPts val="0"/>
              </a:spcAft>
              <a:buClr>
                <a:schemeClr val="lt2"/>
              </a:buClr>
              <a:buSzPct val="70000"/>
              <a:buFont typeface="Noto Sans Symbols"/>
              <a:buChar char="■"/>
              <a:defRPr sz="2400" b="0" i="0" u="none" strike="noStrike" cap="none">
                <a:solidFill>
                  <a:schemeClr val="lt1"/>
                </a:solidFill>
                <a:latin typeface="Garamond"/>
                <a:ea typeface="Garamond"/>
                <a:cs typeface="Garamond"/>
                <a:sym typeface="Garamond"/>
              </a:defRPr>
            </a:lvl3pPr>
            <a:lvl4pPr marL="1600200" marR="0" lvl="3" indent="-139700" algn="l" rtl="0">
              <a:spcBef>
                <a:spcPts val="400"/>
              </a:spcBef>
              <a:spcAft>
                <a:spcPts val="0"/>
              </a:spcAft>
              <a:buClr>
                <a:schemeClr val="accent2"/>
              </a:buClr>
              <a:buSzPct val="70000"/>
              <a:buFont typeface="Noto Sans Symbols"/>
              <a:buChar char="■"/>
              <a:defRPr sz="2000" b="0" i="0" u="none" strike="noStrike" cap="none">
                <a:solidFill>
                  <a:schemeClr val="lt1"/>
                </a:solidFill>
                <a:latin typeface="Garamond"/>
                <a:ea typeface="Garamond"/>
                <a:cs typeface="Garamond"/>
                <a:sym typeface="Garamond"/>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Garamond"/>
                <a:ea typeface="Garamond"/>
                <a:cs typeface="Garamond"/>
                <a:sym typeface="Garamond"/>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Shape 236"/>
          <p:cNvSpPr txBox="1"/>
          <p:nvPr/>
        </p:nvSpPr>
        <p:spPr>
          <a:xfrm>
            <a:off x="0" y="75008"/>
            <a:ext cx="9144000" cy="10905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37" name="Shape 237"/>
          <p:cNvSpPr txBox="1"/>
          <p:nvPr/>
        </p:nvSpPr>
        <p:spPr>
          <a:xfrm>
            <a:off x="0" y="126206"/>
            <a:ext cx="9144000" cy="8655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38" name="Shape 238"/>
          <p:cNvSpPr txBox="1"/>
          <p:nvPr/>
        </p:nvSpPr>
        <p:spPr>
          <a:xfrm>
            <a:off x="0" y="1026318"/>
            <a:ext cx="9144000" cy="1119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39" name="Shape 239"/>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40" name="Shape 24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dt" idx="10"/>
          </p:nvPr>
        </p:nvSpPr>
        <p:spPr>
          <a:xfrm>
            <a:off x="685800" y="4743450"/>
            <a:ext cx="1905000" cy="342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3124200" y="4743450"/>
            <a:ext cx="2895600" cy="342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6553200" y="4743450"/>
            <a:ext cx="1905000" cy="342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400" marR="0" lvl="2"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600" marR="0" lvl="3"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2286000" marR="0" lvl="5"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2743200" marR="0" lvl="6"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3657600" marR="0" lvl="8"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Shape 249"/>
          <p:cNvSpPr txBox="1"/>
          <p:nvPr/>
        </p:nvSpPr>
        <p:spPr>
          <a:xfrm>
            <a:off x="0" y="75008"/>
            <a:ext cx="9144000" cy="10905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50" name="Shape 250"/>
          <p:cNvSpPr txBox="1"/>
          <p:nvPr/>
        </p:nvSpPr>
        <p:spPr>
          <a:xfrm>
            <a:off x="0" y="126206"/>
            <a:ext cx="9144000" cy="8655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51" name="Shape 251"/>
          <p:cNvSpPr txBox="1">
            <a:spLocks noGrp="1"/>
          </p:cNvSpPr>
          <p:nvPr>
            <p:ph type="title"/>
          </p:nvPr>
        </p:nvSpPr>
        <p:spPr>
          <a:xfrm>
            <a:off x="457200" y="136920"/>
            <a:ext cx="8229600" cy="833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52" name="Shape 25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lnSpc>
                <a:spcPct val="100000"/>
              </a:lnSpc>
              <a:spcBef>
                <a:spcPts val="4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95250" algn="l" rtl="0">
              <a:lnSpc>
                <a:spcPct val="100000"/>
              </a:lnSpc>
              <a:spcBef>
                <a:spcPts val="400"/>
              </a:spcBef>
              <a:spcAft>
                <a:spcPts val="0"/>
              </a:spcAft>
              <a:buClr>
                <a:schemeClr val="accent2"/>
              </a:buClr>
              <a:buSzPct val="100000"/>
              <a:buFont typeface="Source Sans Pro"/>
              <a:buChar char="o"/>
              <a:defRPr sz="1400" b="0" i="0" u="none" strike="noStrike" cap="none">
                <a:solidFill>
                  <a:srgbClr val="000000"/>
                </a:solidFill>
                <a:latin typeface="Arial"/>
                <a:ea typeface="Arial"/>
                <a:cs typeface="Arial"/>
                <a:sym typeface="Arial"/>
              </a:defRPr>
            </a:lvl2pPr>
            <a:lvl3pPr marL="1143000" marR="0" lvl="2" indent="-25400" algn="l" rtl="0">
              <a:lnSpc>
                <a:spcPct val="100000"/>
              </a:lnSpc>
              <a:spcBef>
                <a:spcPts val="360"/>
              </a:spcBef>
              <a:spcAft>
                <a:spcPts val="0"/>
              </a:spcAft>
              <a:buClr>
                <a:srgbClr val="948774"/>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38100" algn="l" rtl="0">
              <a:lnSpc>
                <a:spcPct val="100000"/>
              </a:lnSpc>
              <a:spcBef>
                <a:spcPts val="320"/>
              </a:spcBef>
              <a:spcAft>
                <a:spcPts val="0"/>
              </a:spcAft>
              <a:buClr>
                <a:srgbClr val="7EB8E7"/>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50800" algn="l" rtl="0">
              <a:lnSpc>
                <a:spcPct val="100000"/>
              </a:lnSpc>
              <a:spcBef>
                <a:spcPts val="280"/>
              </a:spcBef>
              <a:spcAft>
                <a:spcPts val="0"/>
              </a:spcAft>
              <a:buClr>
                <a:srgbClr val="E3B65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50800" algn="l" rtl="0">
              <a:lnSpc>
                <a:spcPct val="100000"/>
              </a:lnSpc>
              <a:spcBef>
                <a:spcPts val="280"/>
              </a:spcBef>
              <a:spcAft>
                <a:spcPts val="0"/>
              </a:spcAft>
              <a:buClr>
                <a:schemeClr val="accent6"/>
              </a:buClr>
              <a:buSzPct val="100000"/>
              <a:buFont typeface="Source Sans Pro"/>
              <a:buChar char="•"/>
              <a:defRPr sz="1400" b="0" i="0" u="none" strike="noStrike" cap="none">
                <a:solidFill>
                  <a:srgbClr val="000000"/>
                </a:solidFill>
                <a:latin typeface="Arial"/>
                <a:ea typeface="Arial"/>
                <a:cs typeface="Arial"/>
                <a:sym typeface="Arial"/>
              </a:defRPr>
            </a:lvl6pPr>
            <a:lvl7pPr marL="2971800" marR="0" lvl="6" indent="-50800" algn="l" rtl="0">
              <a:lnSpc>
                <a:spcPct val="100000"/>
              </a:lnSpc>
              <a:spcBef>
                <a:spcPts val="280"/>
              </a:spcBef>
              <a:spcAft>
                <a:spcPts val="0"/>
              </a:spcAft>
              <a:buClr>
                <a:schemeClr val="accent1"/>
              </a:buClr>
              <a:buSzPct val="100000"/>
              <a:buFont typeface="Source Sans Pro"/>
              <a:buChar char="•"/>
              <a:defRPr sz="1400" b="0" i="0" u="none" strike="noStrike" cap="none">
                <a:solidFill>
                  <a:srgbClr val="000000"/>
                </a:solidFill>
                <a:latin typeface="Arial"/>
                <a:ea typeface="Arial"/>
                <a:cs typeface="Arial"/>
                <a:sym typeface="Arial"/>
              </a:defRPr>
            </a:lvl7pPr>
            <a:lvl8pPr marL="3429000" marR="0" lvl="7" indent="-50800" algn="l" rtl="0">
              <a:lnSpc>
                <a:spcPct val="100000"/>
              </a:lnSpc>
              <a:spcBef>
                <a:spcPts val="280"/>
              </a:spcBef>
              <a:spcAft>
                <a:spcPts val="0"/>
              </a:spcAft>
              <a:buClr>
                <a:schemeClr val="accent4"/>
              </a:buClr>
              <a:buSzPct val="100000"/>
              <a:buFont typeface="Source Sans Pro"/>
              <a:buChar char="•"/>
              <a:defRPr sz="1400" b="0" i="0" u="none" strike="noStrike" cap="none">
                <a:solidFill>
                  <a:srgbClr val="000000"/>
                </a:solidFill>
                <a:latin typeface="Arial"/>
                <a:ea typeface="Arial"/>
                <a:cs typeface="Arial"/>
                <a:sym typeface="Arial"/>
              </a:defRPr>
            </a:lvl8pPr>
            <a:lvl9pPr marL="3886200" marR="0" lvl="8" indent="-50800" algn="l" rtl="0">
              <a:lnSpc>
                <a:spcPct val="100000"/>
              </a:lnSpc>
              <a:spcBef>
                <a:spcPts val="280"/>
              </a:spcBef>
              <a:spcAft>
                <a:spcPts val="0"/>
              </a:spcAft>
              <a:buClr>
                <a:schemeClr val="accent5"/>
              </a:buClr>
              <a:buSzPct val="100000"/>
              <a:buFont typeface="Source Sans Pro"/>
              <a:buChar char="•"/>
              <a:defRPr sz="1400" b="0" i="0" u="none" strike="noStrike" cap="none">
                <a:solidFill>
                  <a:srgbClr val="000000"/>
                </a:solidFill>
                <a:latin typeface="Arial"/>
                <a:ea typeface="Arial"/>
                <a:cs typeface="Arial"/>
                <a:sym typeface="Arial"/>
              </a:defRPr>
            </a:lvl9pPr>
          </a:lstStyle>
          <a:p>
            <a:endParaRPr/>
          </a:p>
        </p:txBody>
      </p:sp>
      <p:sp>
        <p:nvSpPr>
          <p:cNvPr id="253" name="Shape 25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4767262"/>
            <a:ext cx="2133600" cy="273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914400" marR="0" lvl="2"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1371600" marR="0" lvl="3"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2286000" marR="0" lvl="5"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2743200" marR="0" lvl="6"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88900" algn="l" rtl="0">
              <a:lnSpc>
                <a:spcPct val="100000"/>
              </a:lnSpc>
              <a:spcBef>
                <a:spcPts val="0"/>
              </a:spcBef>
              <a:spcAft>
                <a:spcPts val="0"/>
              </a:spcAft>
              <a:buClr>
                <a:srgbClr val="000000"/>
              </a:buClr>
              <a:buFont typeface="Courier New"/>
              <a:buNone/>
            </a:pPr>
            <a:endParaRPr sz="1400" b="0" i="0" u="none" strike="noStrike" cap="none">
              <a:solidFill>
                <a:srgbClr val="000000"/>
              </a:solidFill>
              <a:latin typeface="Arial"/>
              <a:ea typeface="Arial"/>
              <a:cs typeface="Arial"/>
              <a:sym typeface="Arial"/>
            </a:endParaRPr>
          </a:p>
          <a:p>
            <a:pPr marL="3657600" marR="0" lvl="8" indent="-8890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p:txBody>
      </p:sp>
      <p:sp>
        <p:nvSpPr>
          <p:cNvPr id="256" name="Shape 256"/>
          <p:cNvSpPr txBox="1"/>
          <p:nvPr/>
        </p:nvSpPr>
        <p:spPr>
          <a:xfrm>
            <a:off x="0" y="1026318"/>
            <a:ext cx="9144000" cy="1119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JBnHMpHGRY"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Challenges to Authority</a:t>
            </a:r>
          </a:p>
        </p:txBody>
      </p:sp>
      <p:sp>
        <p:nvSpPr>
          <p:cNvPr id="280" name="Shape 28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Rebellions Against Foreign Rulers</a:t>
            </a:r>
          </a:p>
        </p:txBody>
      </p:sp>
      <p:sp>
        <p:nvSpPr>
          <p:cNvPr id="341" name="Shape 341"/>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1800" b="1"/>
              <a:t>Boxer Rebellion</a:t>
            </a:r>
          </a:p>
          <a:p>
            <a:pPr lvl="0">
              <a:spcBef>
                <a:spcPts val="0"/>
              </a:spcBef>
              <a:buNone/>
            </a:pPr>
            <a:r>
              <a:rPr lang="en" sz="1800"/>
              <a:t>Occurred in China</a:t>
            </a:r>
          </a:p>
          <a:p>
            <a:pPr lvl="0">
              <a:spcBef>
                <a:spcPts val="0"/>
              </a:spcBef>
              <a:buNone/>
            </a:pPr>
            <a:r>
              <a:rPr lang="en" sz="1800"/>
              <a:t>Wanted to remove the British from authority in China</a:t>
            </a:r>
          </a:p>
        </p:txBody>
      </p:sp>
      <p:sp>
        <p:nvSpPr>
          <p:cNvPr id="342" name="Shape 342"/>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sz="1800" b="1"/>
              <a:t>Sepoy Mutiny</a:t>
            </a:r>
          </a:p>
          <a:p>
            <a:pPr lvl="0">
              <a:spcBef>
                <a:spcPts val="0"/>
              </a:spcBef>
              <a:buNone/>
            </a:pPr>
            <a:r>
              <a:rPr lang="en" sz="1800"/>
              <a:t>Occurred in India</a:t>
            </a:r>
          </a:p>
          <a:p>
            <a:pPr lvl="0">
              <a:spcBef>
                <a:spcPts val="0"/>
              </a:spcBef>
              <a:buNone/>
            </a:pPr>
            <a:r>
              <a:rPr lang="en" sz="1800"/>
              <a:t>Wanted to remove the British from authority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a:stretch/>
        </p:blipFill>
        <p:spPr>
          <a:xfrm>
            <a:off x="536575" y="0"/>
            <a:ext cx="7540500" cy="1128600"/>
          </a:xfrm>
          <a:prstGeom prst="rect">
            <a:avLst/>
          </a:prstGeom>
          <a:noFill/>
          <a:ln>
            <a:noFill/>
          </a:ln>
        </p:spPr>
      </p:pic>
      <p:sp>
        <p:nvSpPr>
          <p:cNvPr id="349" name="Shape 349"/>
          <p:cNvSpPr txBox="1">
            <a:spLocks noGrp="1"/>
          </p:cNvSpPr>
          <p:nvPr>
            <p:ph type="body" idx="1"/>
          </p:nvPr>
        </p:nvSpPr>
        <p:spPr>
          <a:xfrm>
            <a:off x="26975" y="742950"/>
            <a:ext cx="9144000" cy="390030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Magna Carta (1215)</a:t>
            </a:r>
          </a:p>
          <a:p>
            <a:pPr marL="639762" marR="0" lvl="1" indent="-233362" algn="l" rtl="0">
              <a:lnSpc>
                <a:spcPct val="100000"/>
              </a:lnSpc>
              <a:spcBef>
                <a:spcPts val="400"/>
              </a:spcBef>
              <a:spcAft>
                <a:spcPts val="0"/>
              </a:spcAft>
              <a:buClr>
                <a:schemeClr val="accent2"/>
              </a:buClr>
              <a:buSzPct val="90000"/>
              <a:buFont typeface="Arial"/>
              <a:buChar char="•"/>
            </a:pPr>
            <a:r>
              <a:rPr lang="en" sz="2600" b="0" i="0" u="none" strike="noStrike" cap="none">
                <a:solidFill>
                  <a:schemeClr val="lt1"/>
                </a:solidFill>
                <a:latin typeface="Arial"/>
                <a:ea typeface="Arial"/>
                <a:cs typeface="Arial"/>
                <a:sym typeface="Arial"/>
              </a:rPr>
              <a:t>English nobles limited the power of the monarch by law</a:t>
            </a:r>
          </a:p>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English Bill of Rights</a:t>
            </a:r>
          </a:p>
          <a:p>
            <a:pPr marL="639762" marR="0" lvl="1" indent="-233362" algn="l" rtl="0">
              <a:lnSpc>
                <a:spcPct val="100000"/>
              </a:lnSpc>
              <a:spcBef>
                <a:spcPts val="400"/>
              </a:spcBef>
              <a:spcAft>
                <a:spcPts val="0"/>
              </a:spcAft>
              <a:buClr>
                <a:schemeClr val="accent2"/>
              </a:buClr>
              <a:buSzPct val="90000"/>
              <a:buFont typeface="Arial"/>
              <a:buChar char="•"/>
            </a:pPr>
            <a:r>
              <a:rPr lang="en" sz="2600" b="0" i="0" u="none" strike="noStrike" cap="none">
                <a:solidFill>
                  <a:schemeClr val="lt1"/>
                </a:solidFill>
                <a:latin typeface="Arial"/>
                <a:ea typeface="Arial"/>
                <a:cs typeface="Arial"/>
                <a:sym typeface="Arial"/>
              </a:rPr>
              <a:t>A set of acts passed by Parliament to ensure its superiority over the monarchy and guarantee certain rights to its citizens</a:t>
            </a:r>
          </a:p>
          <a:p>
            <a:pPr marL="0" marR="0" lvl="0" indent="0" algn="l" rtl="0">
              <a:lnSpc>
                <a:spcPct val="100000"/>
              </a:lnSpc>
              <a:spcBef>
                <a:spcPts val="400"/>
              </a:spcBef>
              <a:spcAft>
                <a:spcPts val="0"/>
              </a:spcAft>
              <a:buClr>
                <a:schemeClr val="accent1"/>
              </a:buClr>
              <a:buSzPct val="25000"/>
              <a:buFont typeface="Rokkitt"/>
              <a:buNone/>
            </a:pPr>
            <a:r>
              <a:rPr lang="en" sz="2600" b="0" i="0" u="none" strike="noStrike" cap="none">
                <a:solidFill>
                  <a:schemeClr val="lt1"/>
                </a:solidFill>
                <a:latin typeface="Arial"/>
                <a:ea typeface="Arial"/>
                <a:cs typeface="Arial"/>
                <a:sym typeface="Arial"/>
              </a:rPr>
              <a:t> Act of Supremacy</a:t>
            </a:r>
          </a:p>
          <a:p>
            <a:pPr marL="457200" marR="0" lvl="0" indent="-393700" algn="l" rtl="0">
              <a:lnSpc>
                <a:spcPct val="100000"/>
              </a:lnSpc>
              <a:spcBef>
                <a:spcPts val="400"/>
              </a:spcBef>
              <a:spcAft>
                <a:spcPts val="0"/>
              </a:spcAft>
              <a:buClr>
                <a:schemeClr val="lt1"/>
              </a:buClr>
              <a:buSzPct val="100000"/>
              <a:buFont typeface="Rokkitt"/>
              <a:buChar char="⦿"/>
            </a:pPr>
            <a:r>
              <a:rPr lang="en" sz="2600" b="0" i="0" u="none" strike="noStrike" cap="none">
                <a:solidFill>
                  <a:schemeClr val="lt1"/>
                </a:solidFill>
                <a:latin typeface="Arial"/>
                <a:ea typeface="Arial"/>
                <a:cs typeface="Arial"/>
                <a:sym typeface="Arial"/>
              </a:rPr>
              <a:t>Henry VIII took control of the Church of England because the Pope would not grant him a divorce.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05977"/>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Garamond"/>
              <a:buNone/>
            </a:pPr>
            <a:r>
              <a:rPr lang="en" sz="4400" b="1" i="0" u="none" strike="noStrike" cap="none">
                <a:solidFill>
                  <a:schemeClr val="lt2"/>
                </a:solidFill>
                <a:latin typeface="Garamond"/>
                <a:ea typeface="Garamond"/>
                <a:cs typeface="Garamond"/>
                <a:sym typeface="Garamond"/>
              </a:rPr>
              <a:t>Tiananmen Square Massacre</a:t>
            </a:r>
          </a:p>
        </p:txBody>
      </p:sp>
      <p:sp>
        <p:nvSpPr>
          <p:cNvPr id="355" name="Shape 355"/>
          <p:cNvSpPr txBox="1">
            <a:spLocks noGrp="1"/>
          </p:cNvSpPr>
          <p:nvPr>
            <p:ph type="body" idx="1"/>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70840" algn="l" rtl="0">
              <a:lnSpc>
                <a:spcPct val="80000"/>
              </a:lnSpc>
              <a:spcBef>
                <a:spcPts val="0"/>
              </a:spcBef>
              <a:spcAft>
                <a:spcPts val="0"/>
              </a:spcAft>
              <a:buClr>
                <a:schemeClr val="hlink"/>
              </a:buClr>
              <a:buSzPct val="100000"/>
              <a:buFont typeface="Noto Sans Symbols"/>
              <a:buChar char="■"/>
            </a:pPr>
            <a:r>
              <a:rPr lang="en" sz="2400" b="0" i="0" u="none" strike="noStrike" cap="none">
                <a:solidFill>
                  <a:schemeClr val="lt1"/>
                </a:solidFill>
                <a:latin typeface="Garamond"/>
                <a:ea typeface="Garamond"/>
                <a:cs typeface="Garamond"/>
                <a:sym typeface="Garamond"/>
              </a:rPr>
              <a:t>Some Chinese were demanding more political freedom and viewed democracy as a way of receiving these freedoms</a:t>
            </a:r>
          </a:p>
          <a:p>
            <a:pPr marL="342900" marR="0" lvl="0" indent="-370840" algn="l" rtl="0">
              <a:lnSpc>
                <a:spcPct val="80000"/>
              </a:lnSpc>
              <a:spcBef>
                <a:spcPts val="560"/>
              </a:spcBef>
              <a:spcAft>
                <a:spcPts val="0"/>
              </a:spcAft>
              <a:buClr>
                <a:schemeClr val="hlink"/>
              </a:buClr>
              <a:buSzPct val="100000"/>
              <a:buFont typeface="Noto Sans Symbols"/>
              <a:buChar char="■"/>
            </a:pPr>
            <a:r>
              <a:rPr lang="en" sz="2400" b="0" i="0" u="none" strike="noStrike" cap="none">
                <a:solidFill>
                  <a:schemeClr val="lt1"/>
                </a:solidFill>
                <a:latin typeface="Garamond"/>
                <a:ea typeface="Garamond"/>
                <a:cs typeface="Garamond"/>
                <a:sym typeface="Garamond"/>
              </a:rPr>
              <a:t>Demonstrators marched in Tiananmen Square protesting their lack of freedoms</a:t>
            </a:r>
          </a:p>
          <a:p>
            <a:pPr marL="342900" marR="0" lvl="0" indent="-370840" algn="l" rtl="0">
              <a:lnSpc>
                <a:spcPct val="80000"/>
              </a:lnSpc>
              <a:spcBef>
                <a:spcPts val="560"/>
              </a:spcBef>
              <a:spcAft>
                <a:spcPts val="0"/>
              </a:spcAft>
              <a:buClr>
                <a:schemeClr val="hlink"/>
              </a:buClr>
              <a:buSzPct val="100000"/>
              <a:buFont typeface="Noto Sans Symbols"/>
              <a:buChar char="■"/>
            </a:pPr>
            <a:r>
              <a:rPr lang="en" sz="2400" b="0" i="0" u="none" strike="noStrike" cap="none">
                <a:solidFill>
                  <a:schemeClr val="lt1"/>
                </a:solidFill>
                <a:latin typeface="Garamond"/>
                <a:ea typeface="Garamond"/>
                <a:cs typeface="Garamond"/>
                <a:sym typeface="Garamond"/>
              </a:rPr>
              <a:t>Chinese officials asked the crowd to disperse, which did not, officials sent in troops and tanks</a:t>
            </a:r>
          </a:p>
          <a:p>
            <a:pPr marL="342900" marR="0" lvl="0" indent="-370840" algn="l" rtl="0">
              <a:lnSpc>
                <a:spcPct val="80000"/>
              </a:lnSpc>
              <a:spcBef>
                <a:spcPts val="560"/>
              </a:spcBef>
              <a:spcAft>
                <a:spcPts val="0"/>
              </a:spcAft>
              <a:buClr>
                <a:schemeClr val="hlink"/>
              </a:buClr>
              <a:buSzPct val="100000"/>
              <a:buFont typeface="Noto Sans Symbols"/>
              <a:buChar char="■"/>
            </a:pPr>
            <a:r>
              <a:rPr lang="en" sz="2400" b="0" i="0" u="none" strike="noStrike" cap="none">
                <a:solidFill>
                  <a:schemeClr val="lt1"/>
                </a:solidFill>
                <a:latin typeface="Garamond"/>
                <a:ea typeface="Garamond"/>
                <a:cs typeface="Garamond"/>
                <a:sym typeface="Garamond"/>
              </a:rPr>
              <a:t>Chinese military killed thousands of </a:t>
            </a:r>
            <a:r>
              <a:rPr lang="en" sz="2400"/>
              <a:t>protesters</a:t>
            </a:r>
            <a:r>
              <a:rPr lang="en" sz="2400" b="0" i="0" u="none" strike="noStrike" cap="none">
                <a:solidFill>
                  <a:schemeClr val="lt1"/>
                </a:solidFill>
                <a:latin typeface="Garamond"/>
                <a:ea typeface="Garamond"/>
                <a:cs typeface="Garamond"/>
                <a:sym typeface="Garamond"/>
              </a:rPr>
              <a:t>, communist Chinese leaders showed they were still in control of China</a:t>
            </a:r>
          </a:p>
          <a:p>
            <a:pPr marL="0" marR="0" lvl="0" indent="0" algn="l" rtl="0">
              <a:lnSpc>
                <a:spcPct val="80000"/>
              </a:lnSpc>
              <a:spcBef>
                <a:spcPts val="560"/>
              </a:spcBef>
              <a:spcAft>
                <a:spcPts val="0"/>
              </a:spcAft>
              <a:buNone/>
            </a:pPr>
            <a:endParaRPr sz="2400"/>
          </a:p>
          <a:p>
            <a:pPr marL="342900" marR="0" lvl="0" indent="-342900" algn="l" rtl="0">
              <a:spcBef>
                <a:spcPts val="560"/>
              </a:spcBef>
              <a:spcAft>
                <a:spcPts val="0"/>
              </a:spcAft>
              <a:buClr>
                <a:schemeClr val="hlink"/>
              </a:buClr>
              <a:buSzPct val="81666"/>
              <a:buFont typeface="Noto Sans Symbols"/>
              <a:buNone/>
            </a:pPr>
            <a:endParaRPr sz="2400" b="0" i="0" u="sng" strike="noStrike" cap="none">
              <a:solidFill>
                <a:schemeClr val="hlink"/>
              </a:solidFill>
              <a:latin typeface="Garamond"/>
              <a:ea typeface="Garamond"/>
              <a:cs typeface="Garamond"/>
              <a:sym typeface="Garamond"/>
              <a:hlinkClick r:id="rId3"/>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 calcmode="lin" valueType="num">
                                      <p:cBhvr additive="base">
                                        <p:cTn id="7" dur="500"/>
                                        <p:tgtEl>
                                          <p:spTgt spid="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 calcmode="lin" valueType="num">
                                      <p:cBhvr additive="base">
                                        <p:cTn id="12" dur="500"/>
                                        <p:tgtEl>
                                          <p:spTgt spid="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 calcmode="lin" valueType="num">
                                      <p:cBhvr additive="base">
                                        <p:cTn id="17" dur="500"/>
                                        <p:tgtEl>
                                          <p:spTgt spid="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 calcmode="lin" valueType="num">
                                      <p:cBhvr additive="base">
                                        <p:cTn id="22" dur="500"/>
                                        <p:tgtEl>
                                          <p:spTgt spid="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 calcmode="lin" valueType="num">
                                      <p:cBhvr additive="base">
                                        <p:cTn id="27" dur="500"/>
                                        <p:tgtEl>
                                          <p:spTgt spid="3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 calcmode="lin" valueType="num">
                                      <p:cBhvr additive="base">
                                        <p:cTn id="32" dur="500"/>
                                        <p:tgtEl>
                                          <p:spTgt spid="35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457200" y="571500"/>
            <a:ext cx="4343400" cy="4400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0000"/>
              <a:buFont typeface="Source Sans Pro"/>
              <a:buChar char="❧"/>
            </a:pPr>
            <a:r>
              <a:rPr lang="en" sz="1800" b="0" i="0" u="none" strike="noStrike" cap="none">
                <a:solidFill>
                  <a:schemeClr val="dk2"/>
                </a:solidFill>
                <a:latin typeface="Source Sans Pro"/>
                <a:ea typeface="Source Sans Pro"/>
                <a:cs typeface="Source Sans Pro"/>
                <a:sym typeface="Source Sans Pro"/>
              </a:rPr>
              <a:t>Won its independence from Britain in 1910, its white citizens alone held political power and instituted the system of </a:t>
            </a:r>
            <a:r>
              <a:rPr lang="en" sz="1800" b="0" i="0" u="none" strike="noStrike" cap="none">
                <a:solidFill>
                  <a:srgbClr val="FFFF66"/>
                </a:solidFill>
                <a:latin typeface="Source Sans Pro"/>
                <a:ea typeface="Source Sans Pro"/>
                <a:cs typeface="Source Sans Pro"/>
                <a:sym typeface="Source Sans Pro"/>
              </a:rPr>
              <a:t>apartheid</a:t>
            </a:r>
            <a:r>
              <a:rPr lang="en" sz="1800" b="0" i="0" u="none" strike="noStrike" cap="none">
                <a:solidFill>
                  <a:schemeClr val="dk2"/>
                </a:solidFill>
                <a:latin typeface="Source Sans Pro"/>
                <a:ea typeface="Source Sans Pro"/>
                <a:cs typeface="Source Sans Pro"/>
                <a:sym typeface="Source Sans Pro"/>
              </a:rPr>
              <a:t>, or separation of races.  </a:t>
            </a:r>
          </a:p>
          <a:p>
            <a:pPr marL="342900" marR="0" lvl="0" indent="-342900" algn="l" rtl="0">
              <a:lnSpc>
                <a:spcPct val="80000"/>
              </a:lnSpc>
              <a:spcBef>
                <a:spcPts val="480"/>
              </a:spcBef>
              <a:spcAft>
                <a:spcPts val="0"/>
              </a:spcAft>
              <a:buClr>
                <a:schemeClr val="accent1"/>
              </a:buClr>
              <a:buSzPct val="100000"/>
              <a:buFont typeface="Source Sans Pro"/>
              <a:buChar char="❧"/>
            </a:pPr>
            <a:r>
              <a:rPr lang="en" sz="1800" b="0" i="0" u="none" strike="noStrike" cap="none">
                <a:solidFill>
                  <a:schemeClr val="dk2"/>
                </a:solidFill>
                <a:latin typeface="Source Sans Pro"/>
                <a:ea typeface="Source Sans Pro"/>
                <a:cs typeface="Source Sans Pro"/>
                <a:sym typeface="Source Sans Pro"/>
              </a:rPr>
              <a:t>Nelson Mandela was leader of the African National Congress which launched boycotts and practiced nonviolent civil disobedience.  </a:t>
            </a:r>
          </a:p>
          <a:p>
            <a:pPr marL="342900" marR="0" lvl="0" indent="-342900" algn="l" rtl="0">
              <a:lnSpc>
                <a:spcPct val="80000"/>
              </a:lnSpc>
              <a:spcBef>
                <a:spcPts val="480"/>
              </a:spcBef>
              <a:spcAft>
                <a:spcPts val="0"/>
              </a:spcAft>
              <a:buClr>
                <a:schemeClr val="accent1"/>
              </a:buClr>
              <a:buSzPct val="100000"/>
              <a:buFont typeface="Source Sans Pro"/>
              <a:buChar char="❧"/>
            </a:pPr>
            <a:r>
              <a:rPr lang="en" sz="1800" b="0" i="0" u="none" strike="noStrike" cap="none">
                <a:solidFill>
                  <a:schemeClr val="dk2"/>
                </a:solidFill>
                <a:latin typeface="Source Sans Pro"/>
                <a:ea typeface="Source Sans Pro"/>
                <a:cs typeface="Source Sans Pro"/>
                <a:sym typeface="Source Sans Pro"/>
              </a:rPr>
              <a:t>In 1964, he was jailed for 27 years by the government.</a:t>
            </a:r>
          </a:p>
          <a:p>
            <a:pPr marL="342900" marR="0" lvl="0" indent="-342900" algn="l" rtl="0">
              <a:lnSpc>
                <a:spcPct val="80000"/>
              </a:lnSpc>
              <a:spcBef>
                <a:spcPts val="480"/>
              </a:spcBef>
              <a:spcAft>
                <a:spcPts val="0"/>
              </a:spcAft>
              <a:buClr>
                <a:schemeClr val="accent1"/>
              </a:buClr>
              <a:buSzPct val="100000"/>
              <a:buFont typeface="Source Sans Pro"/>
              <a:buChar char="❧"/>
            </a:pPr>
            <a:r>
              <a:rPr lang="en" sz="1800" b="0" i="0" u="none" strike="noStrike" cap="none">
                <a:solidFill>
                  <a:schemeClr val="dk2"/>
                </a:solidFill>
                <a:latin typeface="Source Sans Pro"/>
                <a:ea typeface="Source Sans Pro"/>
                <a:cs typeface="Source Sans Pro"/>
                <a:sym typeface="Source Sans Pro"/>
              </a:rPr>
              <a:t>After he was released, he became President of South Africa in 1994.  </a:t>
            </a:r>
          </a:p>
        </p:txBody>
      </p:sp>
      <p:sp>
        <p:nvSpPr>
          <p:cNvPr id="361" name="Shape 361"/>
          <p:cNvSpPr/>
          <p:nvPr/>
        </p:nvSpPr>
        <p:spPr>
          <a:xfrm>
            <a:off x="5181599" y="228599"/>
            <a:ext cx="3095627" cy="485774"/>
          </a:xfrm>
          <a:prstGeom prst="rect">
            <a:avLst/>
          </a:prstGeom>
        </p:spPr>
        <p:txBody>
          <a:bodyPr>
            <a:prstTxWarp prst="textPlain">
              <a:avLst/>
            </a:prstTxWarp>
          </a:bodyPr>
          <a:lstStyle/>
          <a:p>
            <a:pPr lvl="0" algn="l"/>
            <a:r>
              <a:rPr b="0" i="0">
                <a:ln w="12700" cap="rnd" cmpd="sng">
                  <a:solidFill>
                    <a:srgbClr val="3333CC"/>
                  </a:solidFill>
                  <a:prstDash val="solid"/>
                  <a:miter/>
                  <a:headEnd type="none" w="med" len="med"/>
                  <a:tailEnd type="none" w="med" len="med"/>
                </a:ln>
                <a:solidFill>
                  <a:srgbClr val="B2B2B2">
                    <a:alpha val="49410"/>
                  </a:srgbClr>
                </a:solidFill>
                <a:latin typeface="Arial"/>
              </a:rPr>
              <a:t>South Africa </a:t>
            </a:r>
          </a:p>
        </p:txBody>
      </p:sp>
      <p:pic>
        <p:nvPicPr>
          <p:cNvPr id="362" name="Shape 362"/>
          <p:cNvPicPr preferRelativeResize="0"/>
          <p:nvPr/>
        </p:nvPicPr>
        <p:blipFill rotWithShape="1">
          <a:blip r:embed="rId3">
            <a:alphaModFix/>
          </a:blip>
          <a:srcRect/>
          <a:stretch/>
        </p:blipFill>
        <p:spPr>
          <a:xfrm>
            <a:off x="4800600" y="914400"/>
            <a:ext cx="4102200" cy="33720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a:stretch/>
        </p:blipFill>
        <p:spPr>
          <a:xfrm>
            <a:off x="244475" y="616743"/>
            <a:ext cx="7772400" cy="1170300"/>
          </a:xfrm>
          <a:prstGeom prst="rect">
            <a:avLst/>
          </a:prstGeom>
          <a:noFill/>
          <a:ln>
            <a:noFill/>
          </a:ln>
        </p:spPr>
      </p:pic>
      <p:sp>
        <p:nvSpPr>
          <p:cNvPr id="368" name="Shape 368"/>
          <p:cNvSpPr txBox="1">
            <a:spLocks noGrp="1"/>
          </p:cNvSpPr>
          <p:nvPr>
            <p:ph type="body" idx="1"/>
          </p:nvPr>
        </p:nvSpPr>
        <p:spPr>
          <a:xfrm>
            <a:off x="685800" y="1610914"/>
            <a:ext cx="8077200" cy="3086099"/>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chemeClr val="accent1"/>
              </a:buClr>
              <a:buSzPct val="25000"/>
              <a:buFont typeface="Source Sans Pro"/>
              <a:buNone/>
            </a:pPr>
            <a:endParaRPr sz="2000" b="0" i="0" u="none" strike="noStrike" cap="none">
              <a:solidFill>
                <a:schemeClr val="dk2"/>
              </a:solidFill>
              <a:latin typeface="Source Sans Pro"/>
              <a:ea typeface="Source Sans Pro"/>
              <a:cs typeface="Source Sans Pro"/>
              <a:sym typeface="Source Sans Pro"/>
            </a:endParaRPr>
          </a:p>
          <a:p>
            <a:pPr marL="457200" marR="0" lvl="0" indent="-431800" algn="l" rtl="0">
              <a:lnSpc>
                <a:spcPct val="80000"/>
              </a:lnSpc>
              <a:spcBef>
                <a:spcPts val="480"/>
              </a:spcBef>
              <a:spcAft>
                <a:spcPts val="0"/>
              </a:spcAft>
              <a:buClr>
                <a:schemeClr val="accent1"/>
              </a:buClr>
              <a:buSzPct val="100000"/>
              <a:buFont typeface="Source Sans Pro"/>
              <a:buChar char="❧"/>
            </a:pPr>
            <a:r>
              <a:rPr lang="en" b="1" i="0" u="sng" strike="noStrike" cap="none">
                <a:solidFill>
                  <a:schemeClr val="dk2"/>
                </a:solidFill>
                <a:latin typeface="Source Sans Pro"/>
                <a:ea typeface="Source Sans Pro"/>
                <a:cs typeface="Source Sans Pro"/>
                <a:sym typeface="Source Sans Pro"/>
              </a:rPr>
              <a:t>The official system of Apartheid was established in 1948:</a:t>
            </a:r>
          </a:p>
          <a:p>
            <a:pPr marL="457200" marR="0" lvl="0" indent="-431800" algn="l" rtl="0">
              <a:lnSpc>
                <a:spcPct val="80000"/>
              </a:lnSpc>
              <a:spcBef>
                <a:spcPts val="480"/>
              </a:spcBef>
              <a:spcAft>
                <a:spcPts val="0"/>
              </a:spcAft>
              <a:buClr>
                <a:schemeClr val="accent1"/>
              </a:buClr>
              <a:buSzPct val="100000"/>
              <a:buFont typeface="Source Sans Pro"/>
              <a:buChar char="❧"/>
            </a:pPr>
            <a:r>
              <a:rPr lang="en" b="0" i="0" u="none" strike="noStrike" cap="none">
                <a:solidFill>
                  <a:schemeClr val="dk2"/>
                </a:solidFill>
                <a:latin typeface="Source Sans Pro"/>
                <a:ea typeface="Source Sans Pro"/>
                <a:cs typeface="Source Sans Pro"/>
                <a:sym typeface="Source Sans Pro"/>
              </a:rPr>
              <a:t>Africans  had to live in designated zones, use different trains, schools, and other public facilities..</a:t>
            </a:r>
          </a:p>
          <a:p>
            <a:pPr marL="457200" marR="0" lvl="0" indent="-431800" algn="l" rtl="0">
              <a:lnSpc>
                <a:spcPct val="80000"/>
              </a:lnSpc>
              <a:spcBef>
                <a:spcPts val="480"/>
              </a:spcBef>
              <a:spcAft>
                <a:spcPts val="0"/>
              </a:spcAft>
              <a:buClr>
                <a:schemeClr val="accent1"/>
              </a:buClr>
              <a:buSzPct val="100000"/>
              <a:buFont typeface="Source Sans Pro"/>
              <a:buChar char="❧"/>
            </a:pPr>
            <a:r>
              <a:rPr lang="en" b="0" i="0" u="none" strike="noStrike" cap="none">
                <a:solidFill>
                  <a:schemeClr val="dk2"/>
                </a:solidFill>
                <a:latin typeface="Source Sans Pro"/>
                <a:ea typeface="Source Sans Pro"/>
                <a:cs typeface="Source Sans Pro"/>
                <a:sym typeface="Source Sans Pro"/>
              </a:rPr>
              <a:t>Interracial marriages were banned.</a:t>
            </a:r>
          </a:p>
          <a:p>
            <a:pPr marL="457200" marR="0" lvl="0" indent="-342900" algn="l" rtl="0">
              <a:lnSpc>
                <a:spcPct val="80000"/>
              </a:lnSpc>
              <a:spcBef>
                <a:spcPts val="480"/>
              </a:spcBef>
              <a:spcAft>
                <a:spcPts val="0"/>
              </a:spcAft>
              <a:buClr>
                <a:schemeClr val="accent1"/>
              </a:buClr>
              <a:buSzPct val="25000"/>
              <a:buFont typeface="Source Sans Pro"/>
              <a:buNone/>
            </a:pPr>
            <a:endParaRPr b="0" i="0" u="none" strike="noStrike" cap="none">
              <a:solidFill>
                <a:schemeClr val="dk2"/>
              </a:solidFill>
              <a:latin typeface="Source Sans Pro"/>
              <a:ea typeface="Source Sans Pro"/>
              <a:cs typeface="Source Sans Pro"/>
              <a:sym typeface="Source Sans Pro"/>
            </a:endParaRPr>
          </a:p>
          <a:p>
            <a:pPr marL="457200" marR="0" lvl="0" indent="-431800" algn="l" rtl="0">
              <a:lnSpc>
                <a:spcPct val="80000"/>
              </a:lnSpc>
              <a:spcBef>
                <a:spcPts val="480"/>
              </a:spcBef>
              <a:spcAft>
                <a:spcPts val="0"/>
              </a:spcAft>
              <a:buClr>
                <a:schemeClr val="accent1"/>
              </a:buClr>
              <a:buSzPct val="100000"/>
              <a:buFont typeface="Source Sans Pro"/>
              <a:buChar char="❧"/>
            </a:pPr>
            <a:r>
              <a:rPr lang="en" b="1" i="0" u="sng" strike="noStrike" cap="none">
                <a:solidFill>
                  <a:schemeClr val="dk2"/>
                </a:solidFill>
                <a:latin typeface="Source Sans Pro"/>
                <a:ea typeface="Source Sans Pro"/>
                <a:cs typeface="Source Sans Pro"/>
                <a:sym typeface="Source Sans Pro"/>
              </a:rPr>
              <a:t>SOCIETY</a:t>
            </a:r>
          </a:p>
          <a:p>
            <a:pPr marL="457200" marR="0" lvl="0" indent="-431800" algn="l" rtl="0">
              <a:lnSpc>
                <a:spcPct val="80000"/>
              </a:lnSpc>
              <a:spcBef>
                <a:spcPts val="480"/>
              </a:spcBef>
              <a:spcAft>
                <a:spcPts val="0"/>
              </a:spcAft>
              <a:buClr>
                <a:schemeClr val="accent1"/>
              </a:buClr>
              <a:buSzPct val="100000"/>
              <a:buFont typeface="Source Sans Pro"/>
              <a:buAutoNum type="arabicPeriod"/>
            </a:pPr>
            <a:r>
              <a:rPr lang="en" b="0" i="0" u="none" strike="noStrike" cap="none">
                <a:solidFill>
                  <a:schemeClr val="dk2"/>
                </a:solidFill>
                <a:latin typeface="Source Sans Pro"/>
                <a:ea typeface="Source Sans Pro"/>
                <a:cs typeface="Source Sans Pro"/>
                <a:sym typeface="Source Sans Pro"/>
              </a:rPr>
              <a:t>Whites</a:t>
            </a:r>
          </a:p>
          <a:p>
            <a:pPr marL="457200" marR="0" lvl="0" indent="-431800" algn="l" rtl="0">
              <a:lnSpc>
                <a:spcPct val="80000"/>
              </a:lnSpc>
              <a:spcBef>
                <a:spcPts val="480"/>
              </a:spcBef>
              <a:spcAft>
                <a:spcPts val="0"/>
              </a:spcAft>
              <a:buClr>
                <a:schemeClr val="accent1"/>
              </a:buClr>
              <a:buSzPct val="100000"/>
              <a:buFont typeface="Source Sans Pro"/>
              <a:buAutoNum type="arabicPeriod"/>
            </a:pPr>
            <a:r>
              <a:rPr lang="en" b="0" i="0" u="none" strike="noStrike" cap="none">
                <a:solidFill>
                  <a:schemeClr val="dk2"/>
                </a:solidFill>
                <a:latin typeface="Source Sans Pro"/>
                <a:ea typeface="Source Sans Pro"/>
                <a:cs typeface="Source Sans Pro"/>
                <a:sym typeface="Source Sans Pro"/>
              </a:rPr>
              <a:t>Blacks</a:t>
            </a:r>
          </a:p>
          <a:p>
            <a:pPr marL="457200" marR="0" lvl="0" indent="-431800" algn="l" rtl="0">
              <a:lnSpc>
                <a:spcPct val="80000"/>
              </a:lnSpc>
              <a:spcBef>
                <a:spcPts val="480"/>
              </a:spcBef>
              <a:spcAft>
                <a:spcPts val="0"/>
              </a:spcAft>
              <a:buClr>
                <a:schemeClr val="accent1"/>
              </a:buClr>
              <a:buSzPct val="100000"/>
              <a:buFont typeface="Source Sans Pro"/>
              <a:buAutoNum type="arabicPeriod"/>
            </a:pPr>
            <a:r>
              <a:rPr lang="en" b="0" i="0" u="none" strike="noStrike" cap="none">
                <a:solidFill>
                  <a:schemeClr val="dk2"/>
                </a:solidFill>
                <a:latin typeface="Source Sans Pro"/>
                <a:ea typeface="Source Sans Pro"/>
                <a:cs typeface="Source Sans Pro"/>
                <a:sym typeface="Source Sans Pro"/>
              </a:rPr>
              <a:t>Asians</a:t>
            </a:r>
          </a:p>
          <a:p>
            <a:pPr marL="457200" marR="0" lvl="0" indent="-431800" algn="l" rtl="0">
              <a:lnSpc>
                <a:spcPct val="80000"/>
              </a:lnSpc>
              <a:spcBef>
                <a:spcPts val="480"/>
              </a:spcBef>
              <a:spcAft>
                <a:spcPts val="0"/>
              </a:spcAft>
              <a:buClr>
                <a:schemeClr val="accent1"/>
              </a:buClr>
              <a:buSzPct val="100000"/>
              <a:buFont typeface="Source Sans Pro"/>
              <a:buAutoNum type="arabicPeriod"/>
            </a:pPr>
            <a:r>
              <a:rPr lang="en" b="0" i="0" u="none" strike="noStrike" cap="none">
                <a:solidFill>
                  <a:schemeClr val="dk2"/>
                </a:solidFill>
                <a:latin typeface="Source Sans Pro"/>
                <a:ea typeface="Source Sans Pro"/>
                <a:cs typeface="Source Sans Pro"/>
                <a:sym typeface="Source Sans Pro"/>
              </a:rPr>
              <a:t>Coloureds</a:t>
            </a:r>
          </a:p>
        </p:txBody>
      </p:sp>
      <p:pic>
        <p:nvPicPr>
          <p:cNvPr id="369" name="Shape 369"/>
          <p:cNvPicPr preferRelativeResize="0"/>
          <p:nvPr/>
        </p:nvPicPr>
        <p:blipFill rotWithShape="1">
          <a:blip r:embed="rId4">
            <a:alphaModFix/>
          </a:blip>
          <a:srcRect/>
          <a:stretch/>
        </p:blipFill>
        <p:spPr>
          <a:xfrm>
            <a:off x="5062050" y="2729450"/>
            <a:ext cx="2857500" cy="17145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a:stretch/>
        </p:blipFill>
        <p:spPr>
          <a:xfrm>
            <a:off x="384175" y="-77389"/>
            <a:ext cx="7772400" cy="1165800"/>
          </a:xfrm>
          <a:prstGeom prst="rect">
            <a:avLst/>
          </a:prstGeom>
          <a:noFill/>
          <a:ln>
            <a:noFill/>
          </a:ln>
        </p:spPr>
      </p:pic>
      <p:pic>
        <p:nvPicPr>
          <p:cNvPr id="375" name="Shape 375"/>
          <p:cNvPicPr preferRelativeResize="0"/>
          <p:nvPr/>
        </p:nvPicPr>
        <p:blipFill rotWithShape="1">
          <a:blip r:embed="rId4">
            <a:alphaModFix/>
          </a:blip>
          <a:srcRect/>
          <a:stretch/>
        </p:blipFill>
        <p:spPr>
          <a:xfrm>
            <a:off x="5715000" y="800100"/>
            <a:ext cx="1333500" cy="1414500"/>
          </a:xfrm>
          <a:prstGeom prst="rect">
            <a:avLst/>
          </a:prstGeom>
          <a:noFill/>
          <a:ln>
            <a:noFill/>
          </a:ln>
        </p:spPr>
      </p:pic>
      <p:sp>
        <p:nvSpPr>
          <p:cNvPr id="376" name="Shape 376"/>
          <p:cNvSpPr txBox="1"/>
          <p:nvPr/>
        </p:nvSpPr>
        <p:spPr>
          <a:xfrm>
            <a:off x="228600" y="1257300"/>
            <a:ext cx="3886200" cy="3765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 sz="1800" b="1" i="0" u="sng" strike="noStrike" cap="none">
                <a:solidFill>
                  <a:schemeClr val="dk2"/>
                </a:solidFill>
                <a:latin typeface="Arial"/>
                <a:ea typeface="Arial"/>
                <a:cs typeface="Arial"/>
                <a:sym typeface="Arial"/>
              </a:rPr>
              <a:t>Desmund Tutu</a:t>
            </a:r>
            <a:r>
              <a:rPr lang="en" sz="1800" b="1" i="0" u="none" strike="noStrike" cap="none">
                <a:solidFill>
                  <a:schemeClr val="dk2"/>
                </a:solidFill>
                <a:latin typeface="Arial"/>
                <a:ea typeface="Arial"/>
                <a:cs typeface="Arial"/>
                <a:sym typeface="Arial"/>
              </a:rPr>
              <a:t>: black Anglican bishop and civil rights leader.</a:t>
            </a:r>
          </a:p>
          <a:p>
            <a:pPr marL="0" marR="0" lvl="0" indent="0" algn="l" rtl="0">
              <a:lnSpc>
                <a:spcPct val="100000"/>
              </a:lnSpc>
              <a:spcBef>
                <a:spcPts val="0"/>
              </a:spcBef>
              <a:spcAft>
                <a:spcPts val="0"/>
              </a:spcAft>
              <a:buClr>
                <a:schemeClr val="dk2"/>
              </a:buClr>
              <a:buSzPct val="25000"/>
              <a:buFont typeface="Arial"/>
              <a:buNone/>
            </a:pPr>
            <a:r>
              <a:rPr lang="en" sz="1800" b="1" i="0" u="none" strike="noStrike" cap="none">
                <a:solidFill>
                  <a:schemeClr val="dk2"/>
                </a:solidFill>
                <a:latin typeface="Arial"/>
                <a:ea typeface="Arial"/>
                <a:cs typeface="Arial"/>
                <a:sym typeface="Arial"/>
              </a:rPr>
              <a:t>Led the anti-Apartheid movement in South Africa.</a:t>
            </a:r>
          </a:p>
          <a:p>
            <a:pPr marL="0" marR="0" lvl="0" indent="0" algn="l" rtl="0">
              <a:lnSpc>
                <a:spcPct val="100000"/>
              </a:lnSpc>
              <a:spcBef>
                <a:spcPts val="0"/>
              </a:spcBef>
              <a:spcAft>
                <a:spcPts val="0"/>
              </a:spcAft>
              <a:buClr>
                <a:schemeClr val="dk1"/>
              </a:buClr>
              <a:buFont typeface="Arial"/>
              <a:buNone/>
            </a:pP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ct val="25000"/>
              <a:buFont typeface="Arial"/>
              <a:buNone/>
            </a:pPr>
            <a:r>
              <a:rPr lang="en" sz="1800" b="1" i="0" u="none" strike="noStrike" cap="none">
                <a:solidFill>
                  <a:schemeClr val="dk2"/>
                </a:solidFill>
                <a:latin typeface="Arial"/>
                <a:ea typeface="Arial"/>
                <a:cs typeface="Arial"/>
                <a:sym typeface="Arial"/>
              </a:rPr>
              <a:t>In 1994, </a:t>
            </a:r>
            <a:r>
              <a:rPr lang="en" sz="1800" b="1" i="0" u="sng" strike="noStrike" cap="none">
                <a:solidFill>
                  <a:schemeClr val="dk2"/>
                </a:solidFill>
                <a:latin typeface="Arial"/>
                <a:ea typeface="Arial"/>
                <a:cs typeface="Arial"/>
                <a:sym typeface="Arial"/>
              </a:rPr>
              <a:t>President F.W. de Klerk</a:t>
            </a:r>
            <a:r>
              <a:rPr lang="en" sz="1800" b="1" i="0" u="none" strike="noStrike" cap="none">
                <a:solidFill>
                  <a:schemeClr val="dk2"/>
                </a:solidFill>
                <a:latin typeface="Arial"/>
                <a:ea typeface="Arial"/>
                <a:cs typeface="Arial"/>
                <a:sym typeface="Arial"/>
              </a:rPr>
              <a:t>, caving into pressure, legalized the ANC, ended segregation and released Mandela from Jail.</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dk2"/>
              </a:solidFill>
              <a:latin typeface="Arial"/>
              <a:ea typeface="Arial"/>
              <a:cs typeface="Arial"/>
              <a:sym typeface="Arial"/>
            </a:endParaRPr>
          </a:p>
        </p:txBody>
      </p:sp>
      <p:pic>
        <p:nvPicPr>
          <p:cNvPr id="377" name="Shape 377"/>
          <p:cNvPicPr preferRelativeResize="0"/>
          <p:nvPr/>
        </p:nvPicPr>
        <p:blipFill rotWithShape="1">
          <a:blip r:embed="rId5">
            <a:alphaModFix/>
          </a:blip>
          <a:srcRect/>
          <a:stretch/>
        </p:blipFill>
        <p:spPr>
          <a:xfrm>
            <a:off x="4953000" y="2628900"/>
            <a:ext cx="2857500" cy="19572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antata One"/>
              <a:buNone/>
            </a:pPr>
            <a:r>
              <a:rPr lang="en" sz="4400" b="0" i="0" u="none" strike="noStrike" cap="none">
                <a:solidFill>
                  <a:schemeClr val="lt2"/>
                </a:solidFill>
                <a:latin typeface="Cantata One"/>
                <a:ea typeface="Cantata One"/>
                <a:cs typeface="Cantata One"/>
                <a:sym typeface="Cantata One"/>
              </a:rPr>
              <a:t>Renaissance</a:t>
            </a:r>
          </a:p>
        </p:txBody>
      </p:sp>
      <p:sp>
        <p:nvSpPr>
          <p:cNvPr id="286" name="Shape 286"/>
          <p:cNvSpPr txBox="1">
            <a:spLocks noGrp="1"/>
          </p:cNvSpPr>
          <p:nvPr>
            <p:ph type="body" idx="1"/>
          </p:nvPr>
        </p:nvSpPr>
        <p:spPr>
          <a:xfrm>
            <a:off x="457200" y="1485900"/>
            <a:ext cx="82296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A rebirth of Greek and Roman learning in Europe from about the 14th through 16th centuries.</a:t>
            </a:r>
          </a:p>
          <a:p>
            <a:pPr marL="342900" marR="0" lvl="0" indent="-342900" algn="l" rtl="0">
              <a:lnSpc>
                <a:spcPct val="100000"/>
              </a:lnSpc>
              <a:spcBef>
                <a:spcPts val="64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Major cultural and artistic accomplishments </a:t>
            </a:r>
          </a:p>
          <a:p>
            <a:pPr marL="342900" marR="0" lvl="0" indent="-342900" algn="l" rtl="0">
              <a:lnSpc>
                <a:spcPct val="100000"/>
              </a:lnSpc>
              <a:spcBef>
                <a:spcPts val="64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Humanism- philosophy that focused on human interests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0"/>
            <a:ext cx="8229600" cy="1028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antata One"/>
              <a:buNone/>
            </a:pPr>
            <a:r>
              <a:rPr lang="en" sz="4400" b="0" i="0" u="none" strike="noStrike" cap="none">
                <a:solidFill>
                  <a:schemeClr val="lt2"/>
                </a:solidFill>
                <a:latin typeface="Cantata One"/>
                <a:ea typeface="Cantata One"/>
                <a:cs typeface="Cantata One"/>
                <a:sym typeface="Cantata One"/>
              </a:rPr>
              <a:t>Renaissance</a:t>
            </a:r>
          </a:p>
        </p:txBody>
      </p:sp>
      <p:pic>
        <p:nvPicPr>
          <p:cNvPr id="292" name="Shape 292"/>
          <p:cNvPicPr preferRelativeResize="0">
            <a:picLocks noGrp="1"/>
          </p:cNvPicPr>
          <p:nvPr>
            <p:ph type="body" idx="1"/>
          </p:nvPr>
        </p:nvPicPr>
        <p:blipFill rotWithShape="1">
          <a:blip r:embed="rId3">
            <a:alphaModFix/>
          </a:blip>
          <a:srcRect/>
          <a:stretch/>
        </p:blipFill>
        <p:spPr>
          <a:xfrm>
            <a:off x="2667000" y="1689496"/>
            <a:ext cx="6019800" cy="3348000"/>
          </a:xfrm>
          <a:prstGeom prst="rect">
            <a:avLst/>
          </a:prstGeom>
          <a:noFill/>
          <a:ln>
            <a:noFill/>
          </a:ln>
        </p:spPr>
      </p:pic>
      <p:sp>
        <p:nvSpPr>
          <p:cNvPr id="293" name="Shape 293"/>
          <p:cNvSpPr txBox="1">
            <a:spLocks noGrp="1"/>
          </p:cNvSpPr>
          <p:nvPr>
            <p:ph type="body" idx="1"/>
          </p:nvPr>
        </p:nvSpPr>
        <p:spPr>
          <a:xfrm>
            <a:off x="457200" y="914400"/>
            <a:ext cx="7696200" cy="21717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65000"/>
              <a:buFont typeface="Noto Sans Symbols"/>
              <a:buChar char="■"/>
            </a:pPr>
            <a:r>
              <a:rPr lang="en" sz="2800" b="0" i="0" u="none" strike="noStrike" cap="none">
                <a:solidFill>
                  <a:schemeClr val="lt1"/>
                </a:solidFill>
                <a:latin typeface="Cantata One"/>
                <a:ea typeface="Cantata One"/>
                <a:cs typeface="Cantata One"/>
                <a:sym typeface="Cantata One"/>
              </a:rPr>
              <a:t>Promoted a questioning of authority (the Church) and new ways of thinking</a:t>
            </a:r>
          </a:p>
          <a:p>
            <a:pPr marL="342900" marR="0" lvl="0" indent="-342900" algn="l" rtl="0">
              <a:lnSpc>
                <a:spcPct val="100000"/>
              </a:lnSpc>
              <a:spcBef>
                <a:spcPts val="560"/>
              </a:spcBef>
              <a:spcAft>
                <a:spcPts val="0"/>
              </a:spcAft>
              <a:buClr>
                <a:schemeClr val="hlink"/>
              </a:buClr>
              <a:buSzPct val="65000"/>
              <a:buFont typeface="Noto Sans Symbols"/>
              <a:buChar char="■"/>
            </a:pPr>
            <a:r>
              <a:rPr lang="en" sz="2800" b="0" i="0" u="none" strike="noStrike" cap="none">
                <a:solidFill>
                  <a:schemeClr val="lt1"/>
                </a:solidFill>
                <a:latin typeface="Cantata One"/>
                <a:ea typeface="Cantata One"/>
                <a:cs typeface="Cantata One"/>
                <a:sym typeface="Cantata One"/>
              </a:rPr>
              <a:t>Leonardo</a:t>
            </a:r>
          </a:p>
          <a:p>
            <a:pPr marL="342900" marR="0" lvl="0" indent="-342900" algn="l" rtl="0">
              <a:lnSpc>
                <a:spcPct val="100000"/>
              </a:lnSpc>
              <a:spcBef>
                <a:spcPts val="560"/>
              </a:spcBef>
              <a:spcAft>
                <a:spcPts val="0"/>
              </a:spcAft>
              <a:buClr>
                <a:schemeClr val="hlink"/>
              </a:buClr>
              <a:buSzPct val="65000"/>
              <a:buFont typeface="Noto Sans Symbols"/>
              <a:buChar char="■"/>
            </a:pPr>
            <a:r>
              <a:rPr lang="en" sz="2800" b="0" i="0" u="none" strike="noStrike" cap="none">
                <a:solidFill>
                  <a:schemeClr val="lt1"/>
                </a:solidFill>
                <a:latin typeface="Cantata One"/>
                <a:ea typeface="Cantata One"/>
                <a:cs typeface="Cantata One"/>
                <a:sym typeface="Cantata One"/>
              </a:rPr>
              <a:t>Michelangelo</a:t>
            </a:r>
          </a:p>
          <a:p>
            <a:pPr marL="342900" marR="0" lvl="0" indent="-342900" algn="l" rtl="0">
              <a:lnSpc>
                <a:spcPct val="100000"/>
              </a:lnSpc>
              <a:spcBef>
                <a:spcPts val="560"/>
              </a:spcBef>
              <a:spcAft>
                <a:spcPts val="0"/>
              </a:spcAft>
              <a:buClr>
                <a:schemeClr val="hlink"/>
              </a:buClr>
              <a:buSzPct val="65000"/>
              <a:buFont typeface="Noto Sans Symbols"/>
              <a:buChar char="■"/>
            </a:pPr>
            <a:r>
              <a:rPr lang="en" sz="2800" b="0" i="0" u="none" strike="noStrike" cap="none">
                <a:solidFill>
                  <a:schemeClr val="lt1"/>
                </a:solidFill>
                <a:latin typeface="Cantata One"/>
                <a:ea typeface="Cantata One"/>
                <a:cs typeface="Cantata One"/>
                <a:sym typeface="Cantata One"/>
              </a:rPr>
              <a:t>Raphael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457200" y="205977"/>
            <a:ext cx="5718300" cy="1128600"/>
          </a:xfrm>
          <a:prstGeom prst="rect">
            <a:avLst/>
          </a:prstGeom>
          <a:noFill/>
          <a:ln>
            <a:noFill/>
          </a:ln>
        </p:spPr>
      </p:pic>
      <p:sp>
        <p:nvSpPr>
          <p:cNvPr id="300" name="Shape 300"/>
          <p:cNvSpPr txBox="1">
            <a:spLocks noGrp="1"/>
          </p:cNvSpPr>
          <p:nvPr>
            <p:ph type="body" idx="1"/>
          </p:nvPr>
        </p:nvSpPr>
        <p:spPr>
          <a:xfrm>
            <a:off x="457200" y="1200150"/>
            <a:ext cx="3810000" cy="3372000"/>
          </a:xfrm>
          <a:prstGeom prst="rect">
            <a:avLst/>
          </a:prstGeom>
          <a:noFill/>
          <a:ln>
            <a:noFill/>
          </a:ln>
        </p:spPr>
        <p:txBody>
          <a:bodyPr lIns="91425" tIns="45700" rIns="91425" bIns="45700" anchor="t" anchorCtr="0">
            <a:noAutofit/>
          </a:bodyPr>
          <a:lstStyle/>
          <a:p>
            <a:pPr marL="292100" marR="0" lvl="0" indent="-302260" algn="l" rtl="0">
              <a:lnSpc>
                <a:spcPct val="100000"/>
              </a:lnSpc>
              <a:spcBef>
                <a:spcPts val="0"/>
              </a:spcBef>
              <a:spcAft>
                <a:spcPts val="0"/>
              </a:spcAft>
              <a:buClr>
                <a:schemeClr val="accent1"/>
              </a:buClr>
              <a:buSzPct val="100000"/>
              <a:buFont typeface="Arial"/>
              <a:buChar char="⦿"/>
            </a:pPr>
            <a:r>
              <a:rPr lang="en" sz="2400" b="0" i="0" u="none" strike="noStrike" cap="none">
                <a:solidFill>
                  <a:schemeClr val="lt1"/>
                </a:solidFill>
                <a:latin typeface="Arial"/>
                <a:ea typeface="Arial"/>
                <a:cs typeface="Arial"/>
                <a:sym typeface="Arial"/>
              </a:rPr>
              <a:t>Autocratic rulers have complete authority over the government and lives of their people.</a:t>
            </a:r>
          </a:p>
          <a:p>
            <a:pPr marL="292100" marR="0" lvl="0" indent="-302260" algn="l" rtl="0">
              <a:lnSpc>
                <a:spcPct val="100000"/>
              </a:lnSpc>
              <a:spcBef>
                <a:spcPts val="0"/>
              </a:spcBef>
              <a:spcAft>
                <a:spcPts val="0"/>
              </a:spcAft>
              <a:buClr>
                <a:schemeClr val="accent1"/>
              </a:buClr>
              <a:buSzPct val="100000"/>
              <a:buFont typeface="Arial"/>
              <a:buChar char="⦿"/>
            </a:pPr>
            <a:r>
              <a:rPr lang="en" sz="2400" b="0" i="0" u="none" strike="noStrike" cap="none">
                <a:solidFill>
                  <a:schemeClr val="lt1"/>
                </a:solidFill>
                <a:latin typeface="Arial"/>
                <a:ea typeface="Arial"/>
                <a:cs typeface="Arial"/>
                <a:sym typeface="Arial"/>
              </a:rPr>
              <a:t>Louis XIV of France</a:t>
            </a:r>
          </a:p>
          <a:p>
            <a:pPr marL="292100" marR="0" lvl="0" indent="-302260" algn="l" rtl="0">
              <a:lnSpc>
                <a:spcPct val="100000"/>
              </a:lnSpc>
              <a:spcBef>
                <a:spcPts val="0"/>
              </a:spcBef>
              <a:spcAft>
                <a:spcPts val="0"/>
              </a:spcAft>
              <a:buClr>
                <a:schemeClr val="accent1"/>
              </a:buClr>
              <a:buSzPct val="100000"/>
              <a:buFont typeface="Arial"/>
              <a:buChar char="⦿"/>
            </a:pPr>
            <a:r>
              <a:rPr lang="en" sz="2400" b="0" i="0" u="none" strike="noStrike" cap="none">
                <a:solidFill>
                  <a:schemeClr val="lt1"/>
                </a:solidFill>
                <a:latin typeface="Arial"/>
                <a:ea typeface="Arial"/>
                <a:cs typeface="Arial"/>
                <a:sym typeface="Arial"/>
              </a:rPr>
              <a:t>Czar Nicholas of Russia</a:t>
            </a:r>
          </a:p>
        </p:txBody>
      </p:sp>
      <p:pic>
        <p:nvPicPr>
          <p:cNvPr id="301" name="Shape 301"/>
          <p:cNvPicPr preferRelativeResize="0"/>
          <p:nvPr/>
        </p:nvPicPr>
        <p:blipFill rotWithShape="1">
          <a:blip r:embed="rId4">
            <a:alphaModFix/>
          </a:blip>
          <a:srcRect/>
          <a:stretch/>
        </p:blipFill>
        <p:spPr>
          <a:xfrm>
            <a:off x="5861050" y="171450"/>
            <a:ext cx="2841600" cy="3029100"/>
          </a:xfrm>
          <a:prstGeom prst="rect">
            <a:avLst/>
          </a:prstGeom>
          <a:noFill/>
          <a:ln>
            <a:noFill/>
          </a:ln>
        </p:spPr>
      </p:pic>
      <p:pic>
        <p:nvPicPr>
          <p:cNvPr id="302" name="Shape 302"/>
          <p:cNvPicPr preferRelativeResize="0"/>
          <p:nvPr/>
        </p:nvPicPr>
        <p:blipFill rotWithShape="1">
          <a:blip r:embed="rId5">
            <a:alphaModFix/>
          </a:blip>
          <a:srcRect/>
          <a:stretch/>
        </p:blipFill>
        <p:spPr>
          <a:xfrm>
            <a:off x="4572000" y="2400300"/>
            <a:ext cx="2484300" cy="2457600"/>
          </a:xfrm>
          <a:prstGeom prst="rect">
            <a:avLst/>
          </a:prstGeom>
          <a:noFill/>
          <a:ln>
            <a:noFill/>
          </a:ln>
        </p:spPr>
      </p:pic>
      <p:sp>
        <p:nvSpPr>
          <p:cNvPr id="303" name="Shape 303"/>
          <p:cNvSpPr txBox="1"/>
          <p:nvPr/>
        </p:nvSpPr>
        <p:spPr>
          <a:xfrm>
            <a:off x="7239000" y="3371850"/>
            <a:ext cx="1524000" cy="71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2800" b="0" i="0" u="none" strike="noStrike" cap="none">
                <a:solidFill>
                  <a:schemeClr val="lt1"/>
                </a:solidFill>
                <a:latin typeface="Arial"/>
                <a:ea typeface="Arial"/>
                <a:cs typeface="Arial"/>
                <a:sym typeface="Arial"/>
              </a:rPr>
              <a:t>The “Sun” King</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a:stretch/>
        </p:blipFill>
        <p:spPr>
          <a:xfrm>
            <a:off x="152400" y="173831"/>
            <a:ext cx="8534400" cy="1215600"/>
          </a:xfrm>
          <a:prstGeom prst="rect">
            <a:avLst/>
          </a:prstGeom>
          <a:noFill/>
          <a:ln>
            <a:noFill/>
          </a:ln>
        </p:spPr>
      </p:pic>
      <p:sp>
        <p:nvSpPr>
          <p:cNvPr id="309" name="Shape 309"/>
          <p:cNvSpPr txBox="1">
            <a:spLocks noGrp="1"/>
          </p:cNvSpPr>
          <p:nvPr>
            <p:ph type="body" idx="1"/>
          </p:nvPr>
        </p:nvSpPr>
        <p:spPr>
          <a:xfrm>
            <a:off x="4495800" y="1252537"/>
            <a:ext cx="4419600" cy="3397800"/>
          </a:xfrm>
          <a:prstGeom prst="rect">
            <a:avLst/>
          </a:prstGeom>
          <a:noFill/>
          <a:ln>
            <a:noFill/>
          </a:ln>
        </p:spPr>
        <p:txBody>
          <a:bodyPr lIns="91425" tIns="45700" rIns="91425" bIns="45700" anchor="t" anchorCtr="0">
            <a:noAutofit/>
          </a:bodyPr>
          <a:lstStyle/>
          <a:p>
            <a:pPr marL="292100" marR="0" lvl="0" indent="-302260" algn="l" rtl="0">
              <a:lnSpc>
                <a:spcPct val="100000"/>
              </a:lnSpc>
              <a:spcBef>
                <a:spcPts val="0"/>
              </a:spcBef>
              <a:spcAft>
                <a:spcPts val="0"/>
              </a:spcAft>
              <a:buClr>
                <a:schemeClr val="accent1"/>
              </a:buClr>
              <a:buSzPct val="100000"/>
              <a:buFont typeface="Arial"/>
              <a:buChar char="⦿"/>
            </a:pPr>
            <a:r>
              <a:rPr lang="en" sz="2400" b="0" i="0" u="none" strike="noStrike" cap="none">
                <a:solidFill>
                  <a:schemeClr val="lt1"/>
                </a:solidFill>
                <a:latin typeface="Arial"/>
                <a:ea typeface="Arial"/>
                <a:cs typeface="Arial"/>
                <a:sym typeface="Arial"/>
              </a:rPr>
              <a:t>A movement in the 18th century in Western Europe</a:t>
            </a:r>
          </a:p>
          <a:p>
            <a:pPr marL="639762" marR="0" lvl="1" indent="-237172" algn="l" rtl="0">
              <a:lnSpc>
                <a:spcPct val="100000"/>
              </a:lnSpc>
              <a:spcBef>
                <a:spcPts val="400"/>
              </a:spcBef>
              <a:spcAft>
                <a:spcPts val="0"/>
              </a:spcAft>
              <a:buClr>
                <a:schemeClr val="accent2"/>
              </a:buClr>
              <a:buSzPct val="100000"/>
              <a:buFont typeface="Arial"/>
              <a:buChar char="•"/>
            </a:pPr>
            <a:r>
              <a:rPr lang="en" sz="2400" b="0" i="0" u="none" strike="noStrike" cap="none">
                <a:solidFill>
                  <a:schemeClr val="lt1"/>
                </a:solidFill>
                <a:latin typeface="Arial"/>
                <a:ea typeface="Arial"/>
                <a:cs typeface="Arial"/>
                <a:sym typeface="Arial"/>
              </a:rPr>
              <a:t>Stressed the importance of reason and logic</a:t>
            </a:r>
          </a:p>
          <a:p>
            <a:pPr marL="639762" marR="0" lvl="1" indent="-237172" algn="l" rtl="0">
              <a:lnSpc>
                <a:spcPct val="100000"/>
              </a:lnSpc>
              <a:spcBef>
                <a:spcPts val="400"/>
              </a:spcBef>
              <a:spcAft>
                <a:spcPts val="0"/>
              </a:spcAft>
              <a:buClr>
                <a:schemeClr val="accent2"/>
              </a:buClr>
              <a:buSzPct val="100000"/>
              <a:buFont typeface="Arial"/>
              <a:buChar char="•"/>
            </a:pPr>
            <a:r>
              <a:rPr lang="en" sz="2400">
                <a:solidFill>
                  <a:schemeClr val="lt1"/>
                </a:solidFill>
              </a:rPr>
              <a:t>Wanted to improve relationship between the government and people</a:t>
            </a:r>
          </a:p>
        </p:txBody>
      </p:sp>
      <p:pic>
        <p:nvPicPr>
          <p:cNvPr id="310" name="Shape 310"/>
          <p:cNvPicPr preferRelativeResize="0"/>
          <p:nvPr/>
        </p:nvPicPr>
        <p:blipFill rotWithShape="1">
          <a:blip r:embed="rId4">
            <a:alphaModFix/>
          </a:blip>
          <a:srcRect/>
          <a:stretch/>
        </p:blipFill>
        <p:spPr>
          <a:xfrm>
            <a:off x="381000" y="1428750"/>
            <a:ext cx="3800400" cy="25635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a:stretch/>
        </p:blipFill>
        <p:spPr>
          <a:xfrm>
            <a:off x="457200" y="191690"/>
            <a:ext cx="8485200" cy="1093200"/>
          </a:xfrm>
          <a:prstGeom prst="rect">
            <a:avLst/>
          </a:prstGeom>
          <a:noFill/>
          <a:ln>
            <a:noFill/>
          </a:ln>
        </p:spPr>
      </p:pic>
      <p:sp>
        <p:nvSpPr>
          <p:cNvPr id="316" name="Shape 316"/>
          <p:cNvSpPr txBox="1">
            <a:spLocks noGrp="1"/>
          </p:cNvSpPr>
          <p:nvPr>
            <p:ph type="body" idx="1"/>
          </p:nvPr>
        </p:nvSpPr>
        <p:spPr>
          <a:xfrm>
            <a:off x="457200" y="1234674"/>
            <a:ext cx="8229600" cy="364980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Locke- natural rights- life, liberty, property; if government does not protect these rights the people can overthrow</a:t>
            </a:r>
          </a:p>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Montesquieu- three branches of gov’t.</a:t>
            </a:r>
          </a:p>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Voltaire- freedom of speech</a:t>
            </a:r>
          </a:p>
          <a:p>
            <a:pPr marL="292100" marR="0" lvl="0" indent="-292100" algn="l" rtl="0">
              <a:lnSpc>
                <a:spcPct val="100000"/>
              </a:lnSpc>
              <a:spcBef>
                <a:spcPts val="0"/>
              </a:spcBef>
              <a:spcAft>
                <a:spcPts val="0"/>
              </a:spcAft>
              <a:buClr>
                <a:schemeClr val="accent1"/>
              </a:buClr>
              <a:buSzPct val="70000"/>
              <a:buFont typeface="Arial"/>
              <a:buChar char="⦿"/>
            </a:pPr>
            <a:r>
              <a:rPr lang="en" sz="3200" b="0" i="0" u="none" strike="noStrike" cap="none">
                <a:solidFill>
                  <a:schemeClr val="lt1"/>
                </a:solidFill>
                <a:latin typeface="Arial"/>
                <a:ea typeface="Arial"/>
                <a:cs typeface="Arial"/>
                <a:sym typeface="Arial"/>
              </a:rPr>
              <a:t>Rousseau- will of the people should govern</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antata One"/>
              <a:buNone/>
            </a:pPr>
            <a:r>
              <a:rPr lang="en" sz="4400" b="0" i="0" u="none" strike="noStrike" cap="none">
                <a:solidFill>
                  <a:schemeClr val="lt2"/>
                </a:solidFill>
                <a:latin typeface="Cantata One"/>
                <a:ea typeface="Cantata One"/>
                <a:cs typeface="Cantata One"/>
                <a:sym typeface="Cantata One"/>
              </a:rPr>
              <a:t>Protestant Reformation</a:t>
            </a:r>
          </a:p>
        </p:txBody>
      </p:sp>
      <p:sp>
        <p:nvSpPr>
          <p:cNvPr id="322" name="Shape 322"/>
          <p:cNvSpPr txBox="1">
            <a:spLocks noGrp="1"/>
          </p:cNvSpPr>
          <p:nvPr>
            <p:ph type="body" idx="1"/>
          </p:nvPr>
        </p:nvSpPr>
        <p:spPr>
          <a:xfrm>
            <a:off x="457200" y="1200150"/>
            <a:ext cx="4038600" cy="3714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 sz="1800" b="0" i="0" u="sng" strike="noStrike" cap="none">
                <a:solidFill>
                  <a:schemeClr val="lt1"/>
                </a:solidFill>
                <a:latin typeface="Cantata One"/>
                <a:ea typeface="Cantata One"/>
                <a:cs typeface="Cantata One"/>
                <a:sym typeface="Cantata One"/>
              </a:rPr>
              <a:t>Causes</a:t>
            </a:r>
          </a:p>
          <a:p>
            <a:pPr marL="342900" marR="0" lvl="0" indent="-341630" algn="l" rtl="0">
              <a:lnSpc>
                <a:spcPct val="100000"/>
              </a:lnSpc>
              <a:spcBef>
                <a:spcPts val="560"/>
              </a:spcBef>
              <a:spcAft>
                <a:spcPts val="0"/>
              </a:spcAft>
              <a:buClr>
                <a:schemeClr val="hlink"/>
              </a:buClr>
              <a:buSzPct val="100000"/>
              <a:buFont typeface="Noto Sans Symbols"/>
              <a:buChar char="■"/>
            </a:pPr>
            <a:r>
              <a:rPr lang="en" sz="1800">
                <a:latin typeface="Cantata One"/>
                <a:ea typeface="Cantata One"/>
                <a:cs typeface="Cantata One"/>
                <a:sym typeface="Cantata One"/>
              </a:rPr>
              <a:t>Sale of indulgences, payments to forgive sins</a:t>
            </a:r>
          </a:p>
          <a:p>
            <a:pPr marL="342900" marR="0" lvl="0" indent="-341630" algn="l" rtl="0">
              <a:lnSpc>
                <a:spcPct val="100000"/>
              </a:lnSpc>
              <a:spcBef>
                <a:spcPts val="560"/>
              </a:spcBef>
              <a:spcAft>
                <a:spcPts val="0"/>
              </a:spcAft>
              <a:buClr>
                <a:schemeClr val="hlink"/>
              </a:buClr>
              <a:buSzPct val="100000"/>
              <a:buFont typeface="Noto Sans Symbols"/>
              <a:buChar char="■"/>
            </a:pPr>
            <a:r>
              <a:rPr lang="en" sz="1800" b="0" i="0" u="none" strike="noStrike" cap="none">
                <a:solidFill>
                  <a:schemeClr val="lt1"/>
                </a:solidFill>
                <a:latin typeface="Cantata One"/>
                <a:ea typeface="Cantata One"/>
                <a:cs typeface="Cantata One"/>
                <a:sym typeface="Cantata One"/>
              </a:rPr>
              <a:t>Martin Luther’s 95 Theses</a:t>
            </a:r>
          </a:p>
          <a:p>
            <a:pPr marL="342900" marR="0" lvl="0" indent="-342900" algn="l" rtl="0">
              <a:lnSpc>
                <a:spcPct val="100000"/>
              </a:lnSpc>
              <a:spcBef>
                <a:spcPts val="560"/>
              </a:spcBef>
              <a:spcAft>
                <a:spcPts val="0"/>
              </a:spcAft>
              <a:buClr>
                <a:schemeClr val="hlink"/>
              </a:buClr>
              <a:buSzPct val="25000"/>
              <a:buFont typeface="Noto Sans Symbols"/>
              <a:buNone/>
            </a:pPr>
            <a:r>
              <a:rPr lang="en" sz="1800" b="0" i="0" u="none" strike="noStrike" cap="none">
                <a:solidFill>
                  <a:schemeClr val="lt1"/>
                </a:solidFill>
                <a:latin typeface="Cantata One"/>
                <a:ea typeface="Cantata One"/>
                <a:cs typeface="Cantata One"/>
                <a:sym typeface="Cantata One"/>
              </a:rPr>
              <a:t>	- A list of complaints against the Catholic Church and it’s corrupt practices</a:t>
            </a:r>
          </a:p>
          <a:p>
            <a:pPr marL="342900" marR="0" lvl="0" indent="-341630" algn="l" rtl="0">
              <a:lnSpc>
                <a:spcPct val="100000"/>
              </a:lnSpc>
              <a:spcBef>
                <a:spcPts val="560"/>
              </a:spcBef>
              <a:spcAft>
                <a:spcPts val="0"/>
              </a:spcAft>
              <a:buClr>
                <a:schemeClr val="hlink"/>
              </a:buClr>
              <a:buSzPct val="100000"/>
              <a:buFont typeface="Noto Sans Symbols"/>
              <a:buChar char="■"/>
            </a:pPr>
            <a:r>
              <a:rPr lang="en" sz="1800" b="0" i="0" u="none" strike="noStrike" cap="none">
                <a:solidFill>
                  <a:schemeClr val="lt1"/>
                </a:solidFill>
                <a:latin typeface="Cantata One"/>
                <a:ea typeface="Cantata One"/>
                <a:cs typeface="Cantata One"/>
                <a:sym typeface="Cantata One"/>
              </a:rPr>
              <a:t>Questioning spirit of the Renaissance spread to religion</a:t>
            </a:r>
          </a:p>
        </p:txBody>
      </p:sp>
      <p:pic>
        <p:nvPicPr>
          <p:cNvPr id="323" name="Shape 323"/>
          <p:cNvPicPr preferRelativeResize="0">
            <a:picLocks noGrp="1"/>
          </p:cNvPicPr>
          <p:nvPr>
            <p:ph type="body" idx="1"/>
          </p:nvPr>
        </p:nvPicPr>
        <p:blipFill rotWithShape="1">
          <a:blip r:embed="rId3">
            <a:alphaModFix/>
          </a:blip>
          <a:srcRect/>
          <a:stretch/>
        </p:blipFill>
        <p:spPr>
          <a:xfrm>
            <a:off x="5257800" y="1200150"/>
            <a:ext cx="3430500" cy="36576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Cantata One"/>
              <a:buNone/>
            </a:pPr>
            <a:r>
              <a:rPr lang="en" sz="4400" b="0" i="0" u="none" strike="noStrike" cap="none">
                <a:solidFill>
                  <a:schemeClr val="lt2"/>
                </a:solidFill>
                <a:latin typeface="Cantata One"/>
                <a:ea typeface="Cantata One"/>
                <a:cs typeface="Cantata One"/>
                <a:sym typeface="Cantata One"/>
              </a:rPr>
              <a:t>Protestant Reformation</a:t>
            </a:r>
          </a:p>
        </p:txBody>
      </p:sp>
      <p:sp>
        <p:nvSpPr>
          <p:cNvPr id="329" name="Shape 329"/>
          <p:cNvSpPr txBox="1">
            <a:spLocks noGrp="1"/>
          </p:cNvSpPr>
          <p:nvPr>
            <p:ph type="body" idx="1"/>
          </p:nvPr>
        </p:nvSpPr>
        <p:spPr>
          <a:xfrm>
            <a:off x="457200" y="1485900"/>
            <a:ext cx="8229600" cy="308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Noto Sans Symbols"/>
              <a:buNone/>
            </a:pPr>
            <a:r>
              <a:rPr lang="en" sz="3200" b="0" i="0" u="sng" strike="noStrike" cap="none">
                <a:solidFill>
                  <a:schemeClr val="lt1"/>
                </a:solidFill>
                <a:latin typeface="Cantata One"/>
                <a:ea typeface="Cantata One"/>
                <a:cs typeface="Cantata One"/>
                <a:sym typeface="Cantata One"/>
              </a:rPr>
              <a:t>Effects</a:t>
            </a:r>
          </a:p>
          <a:p>
            <a:pPr marL="342900" marR="0" lvl="0" indent="-342900" algn="l" rtl="0">
              <a:lnSpc>
                <a:spcPct val="100000"/>
              </a:lnSpc>
              <a:spcBef>
                <a:spcPts val="64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Decline in religious unity in Europe</a:t>
            </a:r>
          </a:p>
          <a:p>
            <a:pPr marL="342900" marR="0" lvl="0" indent="-342900" algn="l" rtl="0">
              <a:lnSpc>
                <a:spcPct val="100000"/>
              </a:lnSpc>
              <a:spcBef>
                <a:spcPts val="64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The Catholic Church lost power</a:t>
            </a:r>
          </a:p>
          <a:p>
            <a:pPr marL="342900" marR="0" lvl="0" indent="-342900" algn="l" rtl="0">
              <a:lnSpc>
                <a:spcPct val="100000"/>
              </a:lnSpc>
              <a:spcBef>
                <a:spcPts val="640"/>
              </a:spcBef>
              <a:spcAft>
                <a:spcPts val="0"/>
              </a:spcAft>
              <a:buClr>
                <a:schemeClr val="hlink"/>
              </a:buClr>
              <a:buSzPct val="64999"/>
              <a:buFont typeface="Noto Sans Symbols"/>
              <a:buChar char="■"/>
            </a:pPr>
            <a:r>
              <a:rPr lang="en" sz="3200" b="0" i="0" u="none" strike="noStrike" cap="none">
                <a:solidFill>
                  <a:schemeClr val="lt1"/>
                </a:solidFill>
                <a:latin typeface="Cantata One"/>
                <a:ea typeface="Cantata One"/>
                <a:cs typeface="Cantata One"/>
                <a:sym typeface="Cantata One"/>
              </a:rPr>
              <a:t>New religions emerged</a:t>
            </a:r>
          </a:p>
          <a:p>
            <a:pPr marL="742950" marR="0" lvl="1" indent="-285750" algn="l" rtl="0">
              <a:lnSpc>
                <a:spcPct val="100000"/>
              </a:lnSpc>
              <a:spcBef>
                <a:spcPts val="560"/>
              </a:spcBef>
              <a:spcAft>
                <a:spcPts val="0"/>
              </a:spcAft>
              <a:buClr>
                <a:schemeClr val="folHlink"/>
              </a:buClr>
              <a:buSzPct val="65000"/>
              <a:buFont typeface="Noto Sans Symbols"/>
              <a:buChar char="■"/>
            </a:pPr>
            <a:r>
              <a:rPr lang="en" sz="2800" b="0" i="0" u="none" strike="noStrike" cap="none">
                <a:solidFill>
                  <a:schemeClr val="lt1"/>
                </a:solidFill>
                <a:latin typeface="Cantata One"/>
                <a:ea typeface="Cantata One"/>
                <a:cs typeface="Cantata One"/>
                <a:sym typeface="Cantata One"/>
              </a:rPr>
              <a:t>Lutheran, Anglican (Church of England), Calvinist, Presbyterian</a:t>
            </a:r>
          </a:p>
          <a:p>
            <a:pPr marL="342900" marR="0" lvl="0" indent="-342900" algn="l" rtl="0">
              <a:spcBef>
                <a:spcPts val="560"/>
              </a:spcBef>
              <a:spcAft>
                <a:spcPts val="0"/>
              </a:spcAft>
              <a:buClr>
                <a:schemeClr val="hlink"/>
              </a:buClr>
              <a:buSzPct val="65000"/>
              <a:buFont typeface="Noto Sans Symbols"/>
              <a:buNone/>
            </a:pPr>
            <a:endParaRPr sz="2800" b="0" i="0" u="none" strike="noStrike" cap="none">
              <a:solidFill>
                <a:schemeClr val="lt1"/>
              </a:solidFill>
              <a:latin typeface="Cantata One"/>
              <a:ea typeface="Cantata One"/>
              <a:cs typeface="Cantata One"/>
              <a:sym typeface="Cantata One"/>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Mohandas Gandhi</a:t>
            </a:r>
          </a:p>
        </p:txBody>
      </p:sp>
      <p:sp>
        <p:nvSpPr>
          <p:cNvPr id="335" name="Shape 335"/>
          <p:cNvSpPr txBox="1">
            <a:spLocks noGrp="1"/>
          </p:cNvSpPr>
          <p:nvPr>
            <p:ph type="body" idx="1"/>
          </p:nvPr>
        </p:nvSpPr>
        <p:spPr>
          <a:xfrm>
            <a:off x="311700" y="1152475"/>
            <a:ext cx="8520600" cy="3675900"/>
          </a:xfrm>
          <a:prstGeom prst="rect">
            <a:avLst/>
          </a:prstGeom>
        </p:spPr>
        <p:txBody>
          <a:bodyPr lIns="91425" tIns="91425" rIns="91425" bIns="91425" anchor="t" anchorCtr="0">
            <a:noAutofit/>
          </a:bodyPr>
          <a:lstStyle/>
          <a:p>
            <a:pPr marL="457200" lvl="0" indent="-228600" rtl="0">
              <a:spcBef>
                <a:spcPts val="0"/>
              </a:spcBef>
            </a:pPr>
            <a:r>
              <a:rPr lang="en"/>
              <a:t>Helped India gain independence from Britain</a:t>
            </a:r>
          </a:p>
          <a:p>
            <a:pPr marL="457200" lvl="0" indent="-228600" rtl="0">
              <a:spcBef>
                <a:spcPts val="0"/>
              </a:spcBef>
            </a:pPr>
            <a:r>
              <a:rPr lang="en"/>
              <a:t>Nonviolent Civil Disobedience- peaceful protest against unjust (unfair) laws</a:t>
            </a:r>
          </a:p>
          <a:p>
            <a:pPr marL="457200" lvl="0" indent="-228600" rtl="0">
              <a:spcBef>
                <a:spcPts val="0"/>
              </a:spcBef>
            </a:pPr>
            <a:r>
              <a:rPr lang="en"/>
              <a:t>Exams of nonviolent Civil disobedience</a:t>
            </a:r>
          </a:p>
          <a:p>
            <a:pPr marL="457200" lvl="0" indent="-228600" rtl="0">
              <a:spcBef>
                <a:spcPts val="0"/>
              </a:spcBef>
              <a:buAutoNum type="arabicPeriod"/>
            </a:pPr>
            <a:r>
              <a:rPr lang="en"/>
              <a:t>Day of “Prayer” all the Indians stayed home to pray and did not work when British enforced new sedition (can not write against government) laws and new arrest without warrant laws, this hurt British economy in India</a:t>
            </a:r>
          </a:p>
          <a:p>
            <a:pPr marL="457200" lvl="0" indent="-228600" rtl="0">
              <a:spcBef>
                <a:spcPts val="0"/>
              </a:spcBef>
              <a:buAutoNum type="arabicPeriod"/>
            </a:pPr>
            <a:r>
              <a:rPr lang="en"/>
              <a:t>Textile Boycott, Indians refused to buy British clothing and homespun, made at home, their own clothes</a:t>
            </a:r>
          </a:p>
          <a:p>
            <a:pPr marL="457200" lvl="0" indent="-228600" rtl="0">
              <a:spcBef>
                <a:spcPts val="0"/>
              </a:spcBef>
              <a:buAutoNum type="arabicPeriod"/>
            </a:pPr>
            <a:r>
              <a:rPr lang="en"/>
              <a:t>Salt March, Gandhi lead the Indians on a march to the sea to protest the Salt monopoly that the British had on salt. March was filmed and reached the rest of the world, put pressure on the British</a:t>
            </a:r>
          </a:p>
          <a:p>
            <a:pPr lvl="0">
              <a:spcBef>
                <a:spcPts val="0"/>
              </a:spcBef>
              <a:buNone/>
            </a:pPr>
            <a:endParaRPr/>
          </a:p>
        </p:txBody>
      </p:sp>
    </p:spTree>
  </p:cSld>
  <p:clrMapOvr>
    <a:masterClrMapping/>
  </p:clrMapOvr>
  <p:transition spd="slow">
    <p:fade/>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catur">
  <a:themeElements>
    <a:clrScheme name="Decatur">
      <a:dk1>
        <a:srgbClr val="000000"/>
      </a:dk1>
      <a:lt1>
        <a:srgbClr val="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On-screen Show (16:9)</PresentationFormat>
  <Paragraphs>80</Paragraphs>
  <Slides>15</Slides>
  <Notes>15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15</vt:i4>
      </vt:variant>
    </vt:vector>
  </HeadingPairs>
  <TitlesOfParts>
    <vt:vector size="30" baseType="lpstr">
      <vt:lpstr>Arial</vt:lpstr>
      <vt:lpstr>Proxima Nova</vt:lpstr>
      <vt:lpstr>Courier New</vt:lpstr>
      <vt:lpstr>Rokkitt</vt:lpstr>
      <vt:lpstr>Tahoma</vt:lpstr>
      <vt:lpstr>Cantata One</vt:lpstr>
      <vt:lpstr>Garamond</vt:lpstr>
      <vt:lpstr>Noto Sans Symbols</vt:lpstr>
      <vt:lpstr>Source Sans Pro</vt:lpstr>
      <vt:lpstr>spearmint</vt:lpstr>
      <vt:lpstr>Textured</vt:lpstr>
      <vt:lpstr>2_Foundry</vt:lpstr>
      <vt:lpstr>Stream</vt:lpstr>
      <vt:lpstr>7_Decatur</vt:lpstr>
      <vt:lpstr>Decatur</vt:lpstr>
      <vt:lpstr>Challenges to Authority</vt:lpstr>
      <vt:lpstr>Renaissance</vt:lpstr>
      <vt:lpstr>Renaissance</vt:lpstr>
      <vt:lpstr>PowerPoint Presentation</vt:lpstr>
      <vt:lpstr>PowerPoint Presentation</vt:lpstr>
      <vt:lpstr>PowerPoint Presentation</vt:lpstr>
      <vt:lpstr>Protestant Reformation</vt:lpstr>
      <vt:lpstr>Protestant Reformation</vt:lpstr>
      <vt:lpstr>Mohandas Gandhi</vt:lpstr>
      <vt:lpstr>Rebellions Against Foreign Rulers</vt:lpstr>
      <vt:lpstr>PowerPoint Presentation</vt:lpstr>
      <vt:lpstr>Tiananmen Square Massacre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Authority</dc:title>
  <dc:creator>Ferraro, James</dc:creator>
  <cp:lastModifiedBy>"%username%"</cp:lastModifiedBy>
  <cp:revision>1</cp:revision>
  <dcterms:modified xsi:type="dcterms:W3CDTF">2016-05-20T13:50:22Z</dcterms:modified>
</cp:coreProperties>
</file>