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Raleway" panose="020B0604020202020204" charset="0"/>
      <p:regular r:id="rId4"/>
      <p:bold r:id="rId5"/>
      <p:italic r:id="rId6"/>
      <p:boldItalic r:id="rId7"/>
    </p:embeddedFont>
    <p:embeddedFont>
      <p:font typeface="Lato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270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548744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9500" y="1846803"/>
            <a:ext cx="2808000" cy="2806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283103" y="712140"/>
            <a:ext cx="6244200" cy="3835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Civil War Answers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2362200" y="1047750"/>
            <a:ext cx="6321600" cy="40957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100" dirty="0"/>
              <a:t>A	11. D	21. C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100" dirty="0"/>
              <a:t>B	12. D 	22. B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100" dirty="0"/>
              <a:t>C	13. B	23. D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100" dirty="0"/>
              <a:t>B	14. B	24. C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100" dirty="0"/>
              <a:t>C	15. C	25. D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100" dirty="0"/>
              <a:t>A	16. A	26. A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100" dirty="0"/>
              <a:t>D	17. A	27. D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100" dirty="0"/>
              <a:t>C	18. D	28. C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100" dirty="0"/>
              <a:t>D	19. C	29. B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 sz="1100" dirty="0"/>
              <a:t>B	20. B	30. D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(16:9)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Raleway</vt:lpstr>
      <vt:lpstr>Lato</vt:lpstr>
      <vt:lpstr>swiss-2</vt:lpstr>
      <vt:lpstr>Civil War 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War Answers</dc:title>
  <dc:creator>Ferraro, James</dc:creator>
  <cp:lastModifiedBy>"%username%"</cp:lastModifiedBy>
  <cp:revision>2</cp:revision>
  <dcterms:modified xsi:type="dcterms:W3CDTF">2016-05-25T17:27:16Z</dcterms:modified>
</cp:coreProperties>
</file>