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oboto Slab" panose="020B0604020202020204" charset="0"/>
      <p:regular r:id="rId18"/>
      <p:bold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2187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Civil War to Reconstruction and Progressive Era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Laissez- Fare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Hands off approach to business that the United States government takes. Does not get involved in business unless business breaks a law.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199" y="1489825"/>
            <a:ext cx="3999899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Standard Oil Company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Rockefeller controlled the oil industry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74" y="889125"/>
            <a:ext cx="41981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Theodore Roosevelt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31625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Trustbuster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given to Roosevelt because he went after the monopolies in the Big Business and broke the monopolies up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Sherman Anti-Trust Act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Law put into place that outlawed/tried to stop monopolies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Foreign Policy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“Speak softly but carry a big stick”. Roosevelt would interfere i in Latin American countries to keep European countries out of Latin America (Compared to Monroe Doctrine)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Environment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Roosevelt wanted to protect nature and passed laws to protect land and create national parks like Yellowstone Park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Muckrakers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65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Muckrakers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Investigative reporters who uncovered problems in society in hopes of solving economic or social problems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Upton Sinclair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Wrote, 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Jungle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which exposed the conditions in Meat Packing industry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Jacob Riis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Published, 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the Other Half Lives,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which exposed the poor living conditions of the tenements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Voting Rights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Direct Elections of Senators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Primaries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525" y="2723700"/>
            <a:ext cx="3567799" cy="192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Granger/Populist Party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Farmers	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Farmers supported the Granger Movement and Populist Party because it took care of issues in agriculture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Railroad Rates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Wanted the rates of railroads to be regulated by the Federal government because of the storage fees for grain and rates that were being charged.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Dawes Act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United States government wanted to assimilate Native Americans into American life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 Native American children to schools to teach them how to be more American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100" y="1489825"/>
            <a:ext cx="3882950" cy="298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Sectionalism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Economic divide between the North (Manufacturing) and South (Agriculture)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550" y="1440625"/>
            <a:ext cx="4051550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Issue of Slavery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Kansas-Nebraska Act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People in this territory voted on slavery to be allowed in the territory (Popular Sovereignty)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Dred Scott Decision</a:t>
            </a:r>
          </a:p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Supreme Court ruled that Slaves are not citizens of the United States but rather property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850" y="1418124"/>
            <a:ext cx="3950250" cy="31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Election of Abraham Lincoln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Lincoln did not win a single southern state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 was afraid that Lincoln would stop slavery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 Carolina seceded (Left) the Union (United States)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200" y="1489825"/>
            <a:ext cx="3999900" cy="30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Constitutional Issue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Southern States wanted more states’ rights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Abraham Lincoln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Slavery Issue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election Lincoln wanted to stop the spread of slavery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Civil War, </a:t>
            </a: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Emancipation Proclamation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freed the slaves if the Union won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Preserve the Union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the Civil War Lincoln wanted to bring back the South as quickly as possible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125" y="1395600"/>
            <a:ext cx="3489025" cy="328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Restriction on Freed Slaves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Sharecropping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where landowners allowed freed slaves to use the land in return for a share of the crops produced on their portion of the land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system restricted the freed slaves because it did not allow them to make money for themselves but rather the landowner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Black Codes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limited the rights of the newly freed slaves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756200" y="1411075"/>
            <a:ext cx="3999900" cy="3078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Jim Crow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Racial segregation (“Whites Only”  “Blacks Only”)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Segregated Public bathrooms, movie theaters, schools, restaurants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Voting Restrictions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Literacy tests were required in order to vote but freed slaves did not know how to read and write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-Poll tax, tax was created in order to vote which the freed slaves had little money to pay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13th Amendment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 to the Constitution which ended slavery throughout the United States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200" y="1489825"/>
            <a:ext cx="3999900" cy="29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Monopolies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business controls the all/large majority of an industry, where there is little to no competition and they can set the price of the goods.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774" y="1144125"/>
            <a:ext cx="3736625" cy="320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On-screen Show (16:9)</PresentationFormat>
  <Paragraphs>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Roboto Slab</vt:lpstr>
      <vt:lpstr>Roboto</vt:lpstr>
      <vt:lpstr>marina</vt:lpstr>
      <vt:lpstr>Civil War to Reconstruction and Progressive Era</vt:lpstr>
      <vt:lpstr>Sectionalism</vt:lpstr>
      <vt:lpstr>Issue of Slavery</vt:lpstr>
      <vt:lpstr>Election of Abraham Lincoln</vt:lpstr>
      <vt:lpstr>Constitutional Issue</vt:lpstr>
      <vt:lpstr>Abraham Lincoln</vt:lpstr>
      <vt:lpstr>Restriction on Freed Slaves</vt:lpstr>
      <vt:lpstr>13th Amendment</vt:lpstr>
      <vt:lpstr>Monopolies</vt:lpstr>
      <vt:lpstr>Laissez- Fare</vt:lpstr>
      <vt:lpstr>Standard Oil Company</vt:lpstr>
      <vt:lpstr>Theodore Roosevelt</vt:lpstr>
      <vt:lpstr>Muckrakers</vt:lpstr>
      <vt:lpstr>Granger/Populist Party</vt:lpstr>
      <vt:lpstr>Dawes 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 to Reconstruction and Progressive Era</dc:title>
  <dc:creator>Ferraro, James</dc:creator>
  <cp:lastModifiedBy>"%username%"</cp:lastModifiedBy>
  <cp:revision>1</cp:revision>
  <dcterms:modified xsi:type="dcterms:W3CDTF">2016-05-25T12:33:53Z</dcterms:modified>
</cp:coreProperties>
</file>