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66100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_W_lLhBt8V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Q7Bi6tiWNC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Cold War Jigsaw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1"/>
            <a:ext cx="8229600" cy="533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NATO and Warsaw Pact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806660"/>
            <a:ext cx="8229599" cy="41191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Soviet Test Bomb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>
            <a:hlinkClick r:id="rId3"/>
          </p:cNvPr>
          <p:cNvSpPr/>
          <p:nvPr/>
        </p:nvSpPr>
        <p:spPr>
          <a:xfrm>
            <a:off x="1944925" y="143117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Cuban Missile Crisis 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500" y="994000"/>
            <a:ext cx="8255000" cy="3931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Sputnik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00" y="1200150"/>
            <a:ext cx="4661375" cy="3855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3300" y="1200150"/>
            <a:ext cx="3873500" cy="385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Berlin Wall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600" y="1200150"/>
            <a:ext cx="4498174" cy="372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59875" y="1144150"/>
            <a:ext cx="5126924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Berlin Wall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>
            <a:hlinkClick r:id="rId3"/>
          </p:cNvPr>
          <p:cNvSpPr/>
          <p:nvPr/>
        </p:nvSpPr>
        <p:spPr>
          <a:xfrm>
            <a:off x="2286000" y="1276825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On-screen Show (16:9)</PresentationFormat>
  <Paragraphs>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light-gradient</vt:lpstr>
      <vt:lpstr>Cold War Jigsaw</vt:lpstr>
      <vt:lpstr>NATO and Warsaw Pact</vt:lpstr>
      <vt:lpstr>Soviet Test Bomb</vt:lpstr>
      <vt:lpstr>Cuban Missile Crisis </vt:lpstr>
      <vt:lpstr>Sputnik</vt:lpstr>
      <vt:lpstr>Berlin Wall</vt:lpstr>
      <vt:lpstr>Berlin Wall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Jigsaw</dc:title>
  <dc:creator>Ferraro, James</dc:creator>
  <cp:lastModifiedBy>"%username%"</cp:lastModifiedBy>
  <cp:revision>1</cp:revision>
  <dcterms:modified xsi:type="dcterms:W3CDTF">2015-04-13T12:24:18Z</dcterms:modified>
</cp:coreProperties>
</file>