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79810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Cold War Through Civil Rights Answers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228600" y="971550"/>
            <a:ext cx="8520600" cy="4171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B		11. A		21. D  		31.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B		12. B		22. A		32. 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B		13. B		23. B		33.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A 		14. D		24. B		34.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A		15. D		25. C		35.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A		16. A		26. A		36. 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D		17. D		27. A		37.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C		18. B		28. C		38.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B		19. C		29. C		39. A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 sz="1200" dirty="0"/>
              <a:t>D		20. C		30. A		40. C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simple-light-2</vt:lpstr>
      <vt:lpstr>Cold War Through Civil Rights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Through Civil Rights Answers</dc:title>
  <dc:creator>Ferraro, James</dc:creator>
  <cp:lastModifiedBy>"%username%"</cp:lastModifiedBy>
  <cp:revision>1</cp:revision>
  <dcterms:modified xsi:type="dcterms:W3CDTF">2016-06-02T17:25:30Z</dcterms:modified>
</cp:coreProperties>
</file>