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24928-C7D4-4EDA-9817-C45C9E938B5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1EFD1-41D2-4145-B826-283ABD20C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1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165" indent="-280064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0254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8356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6458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4559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2661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0763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8865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E668EB-C45A-477D-B19F-94CE8EF779E6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1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165" indent="-280064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0254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8356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6458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4559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2661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0763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8865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BFDA2F-83D6-471D-8F88-00FEEC8BB76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1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165" indent="-280064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0254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8356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6458" indent="-224051" defTabSz="9133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4559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2661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0763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8865" indent="-224051" defTabSz="91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6F399D-1636-4E8D-B2D0-BB0284B0CDA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5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5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8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8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0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8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3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1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1C84-FB0B-47BA-B8A9-DB52FA89CC4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F96B-BF0C-4A95-AF06-1D17C60B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7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Congress </a:t>
            </a:r>
            <a:r>
              <a:rPr lang="en-US" smtClean="0"/>
              <a:t>of Vienna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3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5300" i="1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177165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altLang="en-US" sz="2000" b="1" i="1"/>
              <a:t>Negotiators</a:t>
            </a:r>
          </a:p>
          <a:p>
            <a:pPr eaLnBrk="1" hangingPunct="1">
              <a:spcAft>
                <a:spcPct val="15000"/>
              </a:spcAft>
              <a:buFontTx/>
              <a:buChar char="•"/>
            </a:pPr>
            <a:r>
              <a:rPr lang="en-US" altLang="en-US"/>
              <a:t>Lord Castlereagh of Great Britain</a:t>
            </a:r>
          </a:p>
          <a:p>
            <a:pPr eaLnBrk="1" hangingPunct="1">
              <a:spcAft>
                <a:spcPct val="15000"/>
              </a:spcAft>
              <a:buFontTx/>
              <a:buChar char="•"/>
            </a:pPr>
            <a:r>
              <a:rPr lang="en-US" altLang="en-US" b="1"/>
              <a:t>Czar Alexander I</a:t>
            </a:r>
            <a:r>
              <a:rPr lang="en-US" altLang="en-US"/>
              <a:t> of Russia</a:t>
            </a:r>
          </a:p>
          <a:p>
            <a:pPr eaLnBrk="1" hangingPunct="1">
              <a:spcAft>
                <a:spcPct val="15000"/>
              </a:spcAft>
              <a:buFontTx/>
              <a:buChar char="•"/>
            </a:pPr>
            <a:r>
              <a:rPr lang="en-US" altLang="en-US" b="1"/>
              <a:t>Prince Klemens von Metternich </a:t>
            </a:r>
            <a:r>
              <a:rPr lang="en-US" altLang="en-US"/>
              <a:t>of Austria</a:t>
            </a:r>
          </a:p>
          <a:p>
            <a:pPr eaLnBrk="1" hangingPunct="1">
              <a:spcAft>
                <a:spcPct val="15000"/>
              </a:spcAft>
              <a:buFontTx/>
              <a:buChar char="•"/>
            </a:pPr>
            <a:r>
              <a:rPr lang="en-US" altLang="en-US" b="1"/>
              <a:t>Charles-Maurice de Talleyrand</a:t>
            </a:r>
            <a:r>
              <a:rPr lang="en-US" altLang="en-US"/>
              <a:t> of France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4346575"/>
            <a:ext cx="8229600" cy="1538288"/>
          </a:xfrm>
          <a:prstGeom prst="rect">
            <a:avLst/>
          </a:prstGeom>
          <a:solidFill>
            <a:srgbClr val="F29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altLang="en-US" sz="2000" b="1" i="1"/>
              <a:t>Goals for Other Decision Makers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/>
              <a:t>Make sure France could not rise again to such power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/>
              <a:t>Put down revolution wherever it might appear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/>
              <a:t>Remove traces of French Revolution and Napoleon’s rule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3048000"/>
            <a:ext cx="8229600" cy="1236663"/>
          </a:xfrm>
          <a:prstGeom prst="rect">
            <a:avLst/>
          </a:prstGeom>
          <a:solidFill>
            <a:srgbClr val="F8C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altLang="en-US" sz="2000" b="1" i="1"/>
              <a:t>Metternich</a:t>
            </a:r>
            <a:endParaRPr lang="en-US" altLang="en-US" sz="2000" i="1"/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Distrusted democracy and political change 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Dominated the congress, wanted to restore the balance of power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The Congress of Vienna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5106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4038600" cy="228600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50000"/>
              </a:spcAft>
            </a:pPr>
            <a:r>
              <a:rPr lang="en-US" altLang="en-US" sz="2400" i="1"/>
              <a:t>National borders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Congress changed many borders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Wanted to strengthen nations surrounding France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3581400"/>
            <a:ext cx="4038600" cy="2286000"/>
          </a:xfrm>
          <a:prstGeom prst="rect">
            <a:avLst/>
          </a:prstGeom>
          <a:solidFill>
            <a:srgbClr val="B8D9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50000"/>
              </a:spcAft>
            </a:pPr>
            <a:r>
              <a:rPr lang="en-US" altLang="en-US" sz="2400" i="1"/>
              <a:t>Process</a:t>
            </a:r>
            <a:r>
              <a:rPr lang="en-US" altLang="en-US"/>
              <a:t> 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Countries that aided France lost territory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Countries that fought France gained territory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Talleyrand arranged trades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48200" y="1143000"/>
            <a:ext cx="4038600" cy="2286000"/>
          </a:xfrm>
          <a:prstGeom prst="rect">
            <a:avLst/>
          </a:prstGeom>
          <a:solidFill>
            <a:srgbClr val="B8D9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50000"/>
              </a:spcAft>
            </a:pPr>
            <a:r>
              <a:rPr lang="en-US" altLang="en-US" sz="2400" i="1"/>
              <a:t>New Countries</a:t>
            </a:r>
            <a:r>
              <a:rPr lang="en-US" altLang="en-US" sz="1400"/>
              <a:t> 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Union of the Dutch Republic and the Austrian Netherlands as the Kingdom of the Netherlands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Austria and 38 German states in German Confederation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endParaRPr lang="en-US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8200" y="3581400"/>
            <a:ext cx="4038600" cy="228600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50000"/>
              </a:spcAft>
            </a:pPr>
            <a:r>
              <a:rPr lang="en-US" altLang="en-US" sz="2400" i="1"/>
              <a:t>France’s loss</a:t>
            </a:r>
            <a:endParaRPr lang="en-US" altLang="en-US" sz="2000" i="1"/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Was not allowed to keep any conquered territory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Boundaries back to 1792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/>
              <a:t>Forced to pay </a:t>
            </a:r>
            <a:r>
              <a:rPr lang="en-US" altLang="en-US" b="1"/>
              <a:t>indemnity</a:t>
            </a:r>
            <a:r>
              <a:rPr lang="en-US" altLang="en-US"/>
              <a:t>, or compensation for damages</a:t>
            </a:r>
            <a:endParaRPr lang="en-US" altLang="en-US" b="1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Redrawing the Map</a:t>
            </a:r>
          </a:p>
        </p:txBody>
      </p:sp>
    </p:spTree>
    <p:extLst>
      <p:ext uri="{BB962C8B-B14F-4D97-AF65-F5344CB8AC3E}">
        <p14:creationId xmlns:p14="http://schemas.microsoft.com/office/powerpoint/2010/main" val="1137059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5300" i="1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" y="3352800"/>
            <a:ext cx="8229600" cy="2468563"/>
          </a:xfrm>
          <a:prstGeom prst="rect">
            <a:avLst/>
          </a:prstGeom>
          <a:solidFill>
            <a:srgbClr val="F8C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altLang="en-US" sz="2400" b="1"/>
              <a:t>Metternich’s Influence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000"/>
              <a:t>His </a:t>
            </a:r>
            <a:r>
              <a:rPr lang="en-US" altLang="en-US" sz="2000" b="1"/>
              <a:t>reactionary</a:t>
            </a:r>
            <a:r>
              <a:rPr lang="en-US" altLang="en-US" sz="2000"/>
              <a:t> attitudes influenced politics and society.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000"/>
              <a:t>Wanting a return to absolute monarchy, he despised constitutions, voting rights, and freedom of religion and the press.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000"/>
              <a:t>Liberal ideas were suppressed in Austria, the German states, and northern Italy.</a:t>
            </a:r>
            <a:endParaRPr lang="en-US" alt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914400"/>
            <a:ext cx="8229600" cy="2163763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US" altLang="en-US" sz="2400" b="1"/>
              <a:t>Restoring Monarchies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000"/>
              <a:t>Napoleon had eliminated royal control in many countries.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000"/>
              <a:t>Members of the old Bourbon royal family were returned to the thrones of Spain and Sicily.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000"/>
              <a:t>Monarchies were restored in Portugal and Sardinia.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426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20_6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998538"/>
            <a:ext cx="76041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38200" y="1009650"/>
            <a:ext cx="365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1047750"/>
            <a:ext cx="37687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29600" y="457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10600" y="457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0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On-screen Show (4:3)</PresentationFormat>
  <Paragraphs>40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Congress of Vienna</vt:lpstr>
      <vt:lpstr>PowerPoint Presentation</vt:lpstr>
      <vt:lpstr>PowerPoint Presentation</vt:lpstr>
      <vt:lpstr>PowerPoint Presentation</vt:lpstr>
      <vt:lpstr>PowerPoint Presentation</vt:lpstr>
    </vt:vector>
  </TitlesOfParts>
  <Company>South Orangetown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 of Vienna</dc:title>
  <dc:creator>"%username%"</dc:creator>
  <cp:lastModifiedBy>"%username%"</cp:lastModifiedBy>
  <cp:revision>1</cp:revision>
  <dcterms:created xsi:type="dcterms:W3CDTF">2013-10-30T14:54:37Z</dcterms:created>
  <dcterms:modified xsi:type="dcterms:W3CDTF">2013-10-30T14:57:02Z</dcterms:modified>
</cp:coreProperties>
</file>