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Old Standard TT" panose="020B0604020202020204" charset="0"/>
      <p:regular r:id="rId17"/>
      <p:bold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5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50668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Constitution 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Slavery and the Constitution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Slavery was continued under the new Constitution because without it the Southern States would not have agreed to ratify the constitution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Three Fifths agreement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3 out of every 5 slaves would be counted toward representation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Help out southern states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7374" y="957275"/>
            <a:ext cx="4044925" cy="361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9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Federalism- Power Divided between State and Federal Government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4417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/>
              <a:t>Reserved Powers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that only the states have the right to control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Marriage, driving laws, education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832400" y="14417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/>
              <a:t>Delegated Powers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Powers that only the National government have the right to control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Declare war, sign treaties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Concurrent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Powers that </a:t>
            </a:r>
            <a:r>
              <a:rPr lang="en" sz="3000" u="sng">
                <a:latin typeface="Arial"/>
                <a:ea typeface="Arial"/>
                <a:cs typeface="Arial"/>
                <a:sym typeface="Arial"/>
              </a:rPr>
              <a:t>BOTH</a:t>
            </a:r>
            <a:r>
              <a:rPr lang="en" sz="3000">
                <a:latin typeface="Arial"/>
                <a:ea typeface="Arial"/>
                <a:cs typeface="Arial"/>
                <a:sym typeface="Arial"/>
              </a:rPr>
              <a:t> the National and State government have the right to control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Collect Taxes, set up courts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Elastic Clause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Allows for congress to add laws to the Constitution to changing circumstances in history. Constitution is a living document, never finalized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“Necessary and Proper”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3349" y="1171675"/>
            <a:ext cx="4048951" cy="33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Checks and Balances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is not within one branch of the government.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Branch checks on one another so that not one branch becomes too powerful.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Congress (Legislative Branch) passes a Bill, Bill gets sent to the President (Executive Branch) for his approval or veto (deny of law), then to the Supreme Court (Judicial Branch) to make sure the Law in constitutional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1171675"/>
            <a:ext cx="3999899" cy="339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Early America and Road to Revolution Answers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D			11. B		21. B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			12. C		22.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			13. C		23. 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			14. B		24.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			15. B		25. B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D			16.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			17.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			18. 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			19. B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			20. C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Articles of Confederation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More power was given to the State Government than to the Federal (National) Government, which made the Federal Government </a:t>
            </a:r>
            <a:r>
              <a:rPr lang="en" sz="2400" b="1" u="sng">
                <a:latin typeface="Arial"/>
                <a:ea typeface="Arial"/>
                <a:cs typeface="Arial"/>
                <a:sym typeface="Arial"/>
              </a:rPr>
              <a:t>weak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u="sng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Did Allow for new States to join Union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2049" y="1171675"/>
            <a:ext cx="4150250" cy="339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Constitutional Convention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Fix the Articles of Confederation, give more power to the Federal Government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399" y="1171675"/>
            <a:ext cx="3999899" cy="339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Virginia Plan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Supported by the big states that called for three branches of government (Executive, Legislative and Judicial).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Legislative Branch would be one house and representation would be based on the number of people living in the state (population)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399" y="1226775"/>
            <a:ext cx="4047725" cy="3342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Jersey Plan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Supported by the small states that called for three branches of government (Executive, Legislative, and Judicial).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Legislative Branch would be one house and representation would be equal (2 representatives from each state)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927975"/>
            <a:ext cx="3999899" cy="364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Great Compromise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Deal reached that would make the government three branches (Executive, Legislative and Judicial).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Legislative Branch would be a two house (bicameral) Congress.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Senate where representation would be equal for each state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House of Representatives where representation would be based on the state's population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0800" y="1171675"/>
            <a:ext cx="4209325" cy="339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Preamble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“We the PEOPLE”  Shows the power belongs to the people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0825" y="1171675"/>
            <a:ext cx="4071474" cy="339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Federalist                                 Anti-Federalist 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Those who supported the Constitution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Federalist Papers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Written to gain support for Ratifying (Approving) the Constitution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Wanted more power in the Federal Government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Those who did not support the Constitution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Arial"/>
                <a:ea typeface="Arial"/>
                <a:cs typeface="Arial"/>
                <a:sym typeface="Arial"/>
              </a:rPr>
              <a:t>Bill of Rights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Antifederalist would not ratify the Constitution unless  a Bill of Rights were included to protect the people from Government power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Wanted more power in the States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On-screen Show (16:9)</PresentationFormat>
  <Paragraphs>77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Old Standard TT</vt:lpstr>
      <vt:lpstr>paperback</vt:lpstr>
      <vt:lpstr>Constitution </vt:lpstr>
      <vt:lpstr>Early America and Road to Revolution Answers</vt:lpstr>
      <vt:lpstr>Articles of Confederation</vt:lpstr>
      <vt:lpstr>Constitutional Convention</vt:lpstr>
      <vt:lpstr>Virginia Plan</vt:lpstr>
      <vt:lpstr>New Jersey Plan</vt:lpstr>
      <vt:lpstr>Great Compromise</vt:lpstr>
      <vt:lpstr>Preamble</vt:lpstr>
      <vt:lpstr>  Federalist                                 Anti-Federalist </vt:lpstr>
      <vt:lpstr>Slavery and the Constitution</vt:lpstr>
      <vt:lpstr>Federalism- Power Divided between State and Federal Government</vt:lpstr>
      <vt:lpstr>Concurrent </vt:lpstr>
      <vt:lpstr>Elastic Clause</vt:lpstr>
      <vt:lpstr>Checks and Balances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</dc:title>
  <dc:creator>Ferraro, James</dc:creator>
  <cp:lastModifiedBy>"%username%"</cp:lastModifiedBy>
  <cp:revision>1</cp:revision>
  <dcterms:modified xsi:type="dcterms:W3CDTF">2016-05-18T12:22:15Z</dcterms:modified>
</cp:coreProperties>
</file>