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2" r:id="rId1"/>
    <p:sldMasterId id="2147483663" r:id="rId2"/>
  </p:sldMasterIdLst>
  <p:notesMasterIdLst>
    <p:notesMasterId r:id="rId1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5143500" type="screen16x9"/>
  <p:notesSz cx="6858000" cy="9144000"/>
  <p:embeddedFontLst>
    <p:embeddedFont>
      <p:font typeface="Roboto"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56"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3.fntdata"/><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2.fntdata"/><Relationship Id="rId2" Type="http://schemas.openxmlformats.org/officeDocument/2006/relationships/slideMaster" Target="slideMasters/slideMaster2.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69875159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59" name="Shape 159"/>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9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600"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600" cy="12819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bg>
      <p:bgPr>
        <a:gradFill>
          <a:gsLst>
            <a:gs pos="0">
              <a:srgbClr val="000000"/>
            </a:gs>
            <a:gs pos="20000">
              <a:srgbClr val="000040"/>
            </a:gs>
            <a:gs pos="50000">
              <a:srgbClr val="400040"/>
            </a:gs>
            <a:gs pos="75000">
              <a:srgbClr val="8F0040"/>
            </a:gs>
            <a:gs pos="90000">
              <a:srgbClr val="F27300"/>
            </a:gs>
            <a:gs pos="100000">
              <a:srgbClr val="FFBF00"/>
            </a:gs>
          </a:gsLst>
          <a:lin ang="5400012" scaled="0"/>
        </a:gradFill>
        <a:effectLst/>
      </p:bgPr>
    </p:bg>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05977"/>
            <a:ext cx="8229600" cy="857400"/>
          </a:xfrm>
          <a:prstGeom prst="rect">
            <a:avLst/>
          </a:prstGeom>
          <a:noFill/>
          <a:ln>
            <a:noFill/>
          </a:ln>
        </p:spPr>
        <p:txBody>
          <a:bodyPr lIns="91425" tIns="91425" rIns="91425" bIns="91425" anchor="ctr" anchorCtr="0"/>
          <a:lstStyle>
            <a:lvl1pPr marL="0" lvl="0" indent="0" algn="ctr" rtl="0">
              <a:lnSpc>
                <a:spcPct val="100000"/>
              </a:lnSpc>
              <a:spcBef>
                <a:spcPts val="0"/>
              </a:spcBef>
              <a:spcAft>
                <a:spcPts val="0"/>
              </a:spcAft>
              <a:defRPr/>
            </a:lvl1pPr>
            <a:lvl2pPr marL="0" lvl="1" indent="0" algn="ctr" rtl="0">
              <a:lnSpc>
                <a:spcPct val="100000"/>
              </a:lnSpc>
              <a:spcBef>
                <a:spcPts val="0"/>
              </a:spcBef>
              <a:spcAft>
                <a:spcPts val="0"/>
              </a:spcAft>
              <a:defRPr/>
            </a:lvl2pPr>
            <a:lvl3pPr marL="0" lvl="2" indent="0" algn="ctr" rtl="0">
              <a:lnSpc>
                <a:spcPct val="100000"/>
              </a:lnSpc>
              <a:spcBef>
                <a:spcPts val="0"/>
              </a:spcBef>
              <a:spcAft>
                <a:spcPts val="0"/>
              </a:spcAft>
              <a:defRPr/>
            </a:lvl3pPr>
            <a:lvl4pPr marL="0" lvl="3" indent="0" algn="ctr" rtl="0">
              <a:lnSpc>
                <a:spcPct val="100000"/>
              </a:lnSpc>
              <a:spcBef>
                <a:spcPts val="0"/>
              </a:spcBef>
              <a:spcAft>
                <a:spcPts val="0"/>
              </a:spcAft>
              <a:defRPr/>
            </a:lvl4pPr>
            <a:lvl5pPr marL="0" lvl="4" indent="0" algn="ctr" rtl="0">
              <a:lnSpc>
                <a:spcPct val="100000"/>
              </a:lnSpc>
              <a:spcBef>
                <a:spcPts val="0"/>
              </a:spcBef>
              <a:spcAft>
                <a:spcPts val="0"/>
              </a:spcAft>
              <a:defRPr/>
            </a:lvl5pPr>
            <a:lvl6pPr marL="0" lvl="5" indent="0" algn="ctr" rtl="0">
              <a:lnSpc>
                <a:spcPct val="100000"/>
              </a:lnSpc>
              <a:spcBef>
                <a:spcPts val="0"/>
              </a:spcBef>
              <a:spcAft>
                <a:spcPts val="0"/>
              </a:spcAft>
              <a:defRPr/>
            </a:lvl6pPr>
            <a:lvl7pPr marL="0" lvl="6" indent="0" algn="ctr" rtl="0">
              <a:lnSpc>
                <a:spcPct val="100000"/>
              </a:lnSpc>
              <a:spcBef>
                <a:spcPts val="0"/>
              </a:spcBef>
              <a:spcAft>
                <a:spcPts val="0"/>
              </a:spcAft>
              <a:defRPr/>
            </a:lvl7pPr>
            <a:lvl8pPr marL="0" lvl="7" indent="0" algn="ctr" rtl="0">
              <a:lnSpc>
                <a:spcPct val="100000"/>
              </a:lnSpc>
              <a:spcBef>
                <a:spcPts val="0"/>
              </a:spcBef>
              <a:spcAft>
                <a:spcPts val="0"/>
              </a:spcAft>
              <a:defRPr/>
            </a:lvl8pPr>
            <a:lvl9pPr marL="0" lvl="8" indent="0" algn="ctr" rtl="0">
              <a:lnSpc>
                <a:spcPct val="100000"/>
              </a:lnSpc>
              <a:spcBef>
                <a:spcPts val="0"/>
              </a:spcBef>
              <a:spcAft>
                <a:spcPts val="0"/>
              </a:spcAft>
              <a:defRPr/>
            </a:lvl9pPr>
          </a:lstStyle>
          <a:p>
            <a:endParaRPr/>
          </a:p>
        </p:txBody>
      </p:sp>
      <p:sp>
        <p:nvSpPr>
          <p:cNvPr id="89" name="Shape 89"/>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marL="342900" lvl="0" indent="-139700" algn="l" rtl="0">
              <a:lnSpc>
                <a:spcPct val="100000"/>
              </a:lnSpc>
              <a:spcBef>
                <a:spcPts val="640"/>
              </a:spcBef>
              <a:spcAft>
                <a:spcPts val="0"/>
              </a:spcAft>
              <a:buClr>
                <a:schemeClr val="dk1"/>
              </a:buClr>
              <a:buFont typeface="Arial"/>
              <a:buChar char="•"/>
              <a:defRPr/>
            </a:lvl1pPr>
            <a:lvl2pPr marL="742950" lvl="1" indent="-107950" algn="l" rtl="0">
              <a:lnSpc>
                <a:spcPct val="100000"/>
              </a:lnSpc>
              <a:spcBef>
                <a:spcPts val="560"/>
              </a:spcBef>
              <a:spcAft>
                <a:spcPts val="0"/>
              </a:spcAft>
              <a:buClr>
                <a:schemeClr val="dk1"/>
              </a:buClr>
              <a:buFont typeface="Arial"/>
              <a:buChar char="–"/>
              <a:defRPr/>
            </a:lvl2pPr>
            <a:lvl3pPr marL="1143000" lvl="2" indent="-76200" algn="l" rtl="0">
              <a:lnSpc>
                <a:spcPct val="100000"/>
              </a:lnSpc>
              <a:spcBef>
                <a:spcPts val="480"/>
              </a:spcBef>
              <a:spcAft>
                <a:spcPts val="0"/>
              </a:spcAft>
              <a:buClr>
                <a:schemeClr val="dk1"/>
              </a:buClr>
              <a:buFont typeface="Arial"/>
              <a:buChar char="•"/>
              <a:defRPr/>
            </a:lvl3pPr>
            <a:lvl4pPr marL="1600200" lvl="3" indent="-101600" algn="l" rtl="0">
              <a:lnSpc>
                <a:spcPct val="100000"/>
              </a:lnSpc>
              <a:spcBef>
                <a:spcPts val="400"/>
              </a:spcBef>
              <a:spcAft>
                <a:spcPts val="0"/>
              </a:spcAft>
              <a:buClr>
                <a:schemeClr val="dk1"/>
              </a:buClr>
              <a:buFont typeface="Arial"/>
              <a:buChar char="–"/>
              <a:defRPr/>
            </a:lvl4pPr>
            <a:lvl5pPr marL="2057400" lvl="4" indent="-101600" algn="l" rtl="0">
              <a:lnSpc>
                <a:spcPct val="100000"/>
              </a:lnSpc>
              <a:spcBef>
                <a:spcPts val="400"/>
              </a:spcBef>
              <a:spcAft>
                <a:spcPts val="0"/>
              </a:spcAft>
              <a:buClr>
                <a:schemeClr val="dk1"/>
              </a:buClr>
              <a:buFont typeface="Arial"/>
              <a:buChar char="»"/>
              <a:defRPr/>
            </a:lvl5pPr>
            <a:lvl6pPr marL="2514600" lvl="5" indent="-101600" algn="l" rtl="0">
              <a:lnSpc>
                <a:spcPct val="100000"/>
              </a:lnSpc>
              <a:spcBef>
                <a:spcPts val="400"/>
              </a:spcBef>
              <a:spcAft>
                <a:spcPts val="0"/>
              </a:spcAft>
              <a:buClr>
                <a:schemeClr val="dk1"/>
              </a:buClr>
              <a:buFont typeface="Arial"/>
              <a:buChar char="»"/>
              <a:defRPr/>
            </a:lvl6pPr>
            <a:lvl7pPr marL="3429000" lvl="6" indent="-101600" algn="l" rtl="0">
              <a:lnSpc>
                <a:spcPct val="100000"/>
              </a:lnSpc>
              <a:spcBef>
                <a:spcPts val="400"/>
              </a:spcBef>
              <a:spcAft>
                <a:spcPts val="0"/>
              </a:spcAft>
              <a:buClr>
                <a:schemeClr val="dk1"/>
              </a:buClr>
              <a:buFont typeface="Arial"/>
              <a:buChar char="»"/>
              <a:defRPr/>
            </a:lvl7pPr>
            <a:lvl8pPr marL="4800600" lvl="7" indent="-101600" algn="l" rtl="0">
              <a:lnSpc>
                <a:spcPct val="100000"/>
              </a:lnSpc>
              <a:spcBef>
                <a:spcPts val="400"/>
              </a:spcBef>
              <a:spcAft>
                <a:spcPts val="0"/>
              </a:spcAft>
              <a:buClr>
                <a:schemeClr val="dk1"/>
              </a:buClr>
              <a:buFont typeface="Arial"/>
              <a:buChar char="»"/>
              <a:defRPr/>
            </a:lvl8pPr>
            <a:lvl9pPr marL="6629400" lvl="8" indent="-101600" algn="l" rtl="0">
              <a:lnSpc>
                <a:spcPct val="100000"/>
              </a:lnSpc>
              <a:spcBef>
                <a:spcPts val="400"/>
              </a:spcBef>
              <a:spcAft>
                <a:spcPts val="0"/>
              </a:spcAft>
              <a:buClr>
                <a:schemeClr val="dk1"/>
              </a:buClr>
              <a:buFont typeface="Arial"/>
              <a:buChar char="»"/>
              <a:defRPr/>
            </a:lvl9pPr>
          </a:lstStyle>
          <a:p>
            <a:endParaRPr/>
          </a:p>
        </p:txBody>
      </p:sp>
      <p:sp>
        <p:nvSpPr>
          <p:cNvPr id="90" name="Shape 90"/>
          <p:cNvSpPr txBox="1">
            <a:spLocks noGrp="1"/>
          </p:cNvSpPr>
          <p:nvPr>
            <p:ph type="dt" idx="10"/>
          </p:nvPr>
        </p:nvSpPr>
        <p:spPr>
          <a:xfrm>
            <a:off x="457200" y="4683918"/>
            <a:ext cx="2133600" cy="357000"/>
          </a:xfrm>
          <a:prstGeom prst="rect">
            <a:avLst/>
          </a:prstGeom>
          <a:noFill/>
          <a:ln>
            <a:noFill/>
          </a:ln>
        </p:spPr>
        <p:txBody>
          <a:bodyPr lIns="91425" tIns="91425" rIns="91425" bIns="91425" anchor="t" anchorCtr="0"/>
          <a:lstStyle>
            <a:lvl1pPr marL="0" marR="0" lvl="0" indent="0" algn="l"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91" name="Shape 91"/>
          <p:cNvSpPr txBox="1">
            <a:spLocks noGrp="1"/>
          </p:cNvSpPr>
          <p:nvPr>
            <p:ph type="ftr" idx="11"/>
          </p:nvPr>
        </p:nvSpPr>
        <p:spPr>
          <a:xfrm>
            <a:off x="3124200" y="4683918"/>
            <a:ext cx="2895600" cy="357000"/>
          </a:xfrm>
          <a:prstGeom prst="rect">
            <a:avLst/>
          </a:prstGeom>
          <a:noFill/>
          <a:ln>
            <a:noFill/>
          </a:ln>
        </p:spPr>
        <p:txBody>
          <a:bodyPr lIns="91425" tIns="91425" rIns="91425" bIns="91425" anchor="t" anchorCtr="0"/>
          <a:lstStyle>
            <a:lvl1pPr marL="0" marR="0" lvl="0" indent="0" algn="ctr"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92" name="Shape 92"/>
          <p:cNvSpPr txBox="1">
            <a:spLocks noGrp="1"/>
          </p:cNvSpPr>
          <p:nvPr>
            <p:ph type="sldNum" idx="12"/>
          </p:nvPr>
        </p:nvSpPr>
        <p:spPr>
          <a:xfrm>
            <a:off x="6553200" y="4683918"/>
            <a:ext cx="2133600" cy="357000"/>
          </a:xfrm>
          <a:prstGeom prst="rect">
            <a:avLst/>
          </a:prstGeom>
          <a:noFill/>
          <a:ln>
            <a:noFill/>
          </a:ln>
        </p:spPr>
        <p:txBody>
          <a:bodyPr lIns="91425" tIns="91425" rIns="91425" bIns="91425" anchor="t" anchorCtr="0">
            <a:noAutofit/>
          </a:bodyPr>
          <a:lstStyle/>
          <a:p>
            <a:pPr marL="0" marR="0" lvl="0" indent="0" algn="r" rtl="0">
              <a:spcBef>
                <a:spcPts val="0"/>
              </a:spcBef>
            </a:pPr>
            <a:endParaRPr/>
          </a:p>
          <a:p>
            <a:pPr marL="0" marR="0" lvl="1" indent="0" algn="l" rtl="0">
              <a:spcBef>
                <a:spcPts val="0"/>
              </a:spcBef>
            </a:pPr>
            <a:endParaRPr/>
          </a:p>
          <a:p>
            <a:pPr marL="0" marR="0" lvl="2" indent="0" algn="l" rtl="0">
              <a:spcBef>
                <a:spcPts val="0"/>
              </a:spcBef>
            </a:pPr>
            <a:endParaRPr/>
          </a:p>
          <a:p>
            <a:pPr marL="0" marR="0" lvl="3" indent="0" algn="l" rtl="0">
              <a:spcBef>
                <a:spcPts val="0"/>
              </a:spcBef>
            </a:pPr>
            <a:endParaRPr/>
          </a:p>
          <a:p>
            <a:pPr marL="0" marR="0" lvl="4" indent="0" algn="l" rtl="0">
              <a:spcBef>
                <a:spcPts val="0"/>
              </a:spcBef>
            </a:pPr>
            <a:endParaRPr/>
          </a:p>
          <a:p>
            <a:pPr marL="0" marR="0" lvl="5" indent="0" algn="l" rtl="0">
              <a:spcBef>
                <a:spcPts val="0"/>
              </a:spcBef>
            </a:pPr>
            <a:endParaRPr/>
          </a:p>
          <a:p>
            <a:pPr marL="0" marR="0" lvl="6" indent="0" algn="l" rtl="0">
              <a:spcBef>
                <a:spcPts val="0"/>
              </a:spcBef>
            </a:pPr>
            <a:endParaRPr/>
          </a:p>
          <a:p>
            <a:pPr marL="0" marR="0" lvl="7" indent="0" algn="l" rtl="0">
              <a:spcBef>
                <a:spcPts val="0"/>
              </a:spcBef>
            </a:pPr>
            <a:endParaRPr/>
          </a:p>
          <a:p>
            <a:pPr marL="0" marR="0" lvl="8" indent="0" algn="l" rtl="0">
              <a:spcBef>
                <a:spcPts val="0"/>
              </a:spcBef>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ColTx">
  <p:cSld name="Title and two columns">
    <p:bg>
      <p:bgPr>
        <a:gradFill>
          <a:gsLst>
            <a:gs pos="0">
              <a:srgbClr val="000000"/>
            </a:gs>
            <a:gs pos="20000">
              <a:srgbClr val="000040"/>
            </a:gs>
            <a:gs pos="50000">
              <a:srgbClr val="400040"/>
            </a:gs>
            <a:gs pos="75000">
              <a:srgbClr val="8F0040"/>
            </a:gs>
            <a:gs pos="90000">
              <a:srgbClr val="F27300"/>
            </a:gs>
            <a:gs pos="100000">
              <a:srgbClr val="FFBF00"/>
            </a:gs>
          </a:gsLst>
          <a:lin ang="5400012" scaled="0"/>
        </a:gradFill>
        <a:effectLst/>
      </p:bgPr>
    </p:bg>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05977"/>
            <a:ext cx="8229600" cy="857400"/>
          </a:xfrm>
          <a:prstGeom prst="rect">
            <a:avLst/>
          </a:prstGeom>
          <a:noFill/>
          <a:ln>
            <a:noFill/>
          </a:ln>
        </p:spPr>
        <p:txBody>
          <a:bodyPr lIns="91425" tIns="91425" rIns="91425" bIns="91425" anchor="ctr" anchorCtr="0"/>
          <a:lstStyle>
            <a:lvl1pPr marL="0" lvl="0" indent="0" algn="ctr" rtl="0">
              <a:lnSpc>
                <a:spcPct val="100000"/>
              </a:lnSpc>
              <a:spcBef>
                <a:spcPts val="0"/>
              </a:spcBef>
              <a:spcAft>
                <a:spcPts val="0"/>
              </a:spcAft>
              <a:defRPr/>
            </a:lvl1pPr>
            <a:lvl2pPr marL="0" lvl="1" indent="0" algn="ctr" rtl="0">
              <a:lnSpc>
                <a:spcPct val="100000"/>
              </a:lnSpc>
              <a:spcBef>
                <a:spcPts val="0"/>
              </a:spcBef>
              <a:spcAft>
                <a:spcPts val="0"/>
              </a:spcAft>
              <a:defRPr/>
            </a:lvl2pPr>
            <a:lvl3pPr marL="0" lvl="2" indent="0" algn="ctr" rtl="0">
              <a:lnSpc>
                <a:spcPct val="100000"/>
              </a:lnSpc>
              <a:spcBef>
                <a:spcPts val="0"/>
              </a:spcBef>
              <a:spcAft>
                <a:spcPts val="0"/>
              </a:spcAft>
              <a:defRPr/>
            </a:lvl3pPr>
            <a:lvl4pPr marL="0" lvl="3" indent="0" algn="ctr" rtl="0">
              <a:lnSpc>
                <a:spcPct val="100000"/>
              </a:lnSpc>
              <a:spcBef>
                <a:spcPts val="0"/>
              </a:spcBef>
              <a:spcAft>
                <a:spcPts val="0"/>
              </a:spcAft>
              <a:defRPr/>
            </a:lvl4pPr>
            <a:lvl5pPr marL="0" lvl="4" indent="0" algn="ctr" rtl="0">
              <a:lnSpc>
                <a:spcPct val="100000"/>
              </a:lnSpc>
              <a:spcBef>
                <a:spcPts val="0"/>
              </a:spcBef>
              <a:spcAft>
                <a:spcPts val="0"/>
              </a:spcAft>
              <a:defRPr/>
            </a:lvl5pPr>
            <a:lvl6pPr marL="0" lvl="5" indent="0" algn="ctr" rtl="0">
              <a:lnSpc>
                <a:spcPct val="100000"/>
              </a:lnSpc>
              <a:spcBef>
                <a:spcPts val="0"/>
              </a:spcBef>
              <a:spcAft>
                <a:spcPts val="0"/>
              </a:spcAft>
              <a:defRPr/>
            </a:lvl6pPr>
            <a:lvl7pPr marL="0" lvl="6" indent="0" algn="ctr" rtl="0">
              <a:lnSpc>
                <a:spcPct val="100000"/>
              </a:lnSpc>
              <a:spcBef>
                <a:spcPts val="0"/>
              </a:spcBef>
              <a:spcAft>
                <a:spcPts val="0"/>
              </a:spcAft>
              <a:defRPr/>
            </a:lvl7pPr>
            <a:lvl8pPr marL="0" lvl="7" indent="0" algn="ctr" rtl="0">
              <a:lnSpc>
                <a:spcPct val="100000"/>
              </a:lnSpc>
              <a:spcBef>
                <a:spcPts val="0"/>
              </a:spcBef>
              <a:spcAft>
                <a:spcPts val="0"/>
              </a:spcAft>
              <a:defRPr/>
            </a:lvl8pPr>
            <a:lvl9pPr marL="0" lvl="8" indent="0" algn="ctr" rtl="0">
              <a:lnSpc>
                <a:spcPct val="100000"/>
              </a:lnSpc>
              <a:spcBef>
                <a:spcPts val="0"/>
              </a:spcBef>
              <a:spcAft>
                <a:spcPts val="0"/>
              </a:spcAft>
              <a:defRPr/>
            </a:lvl9pPr>
          </a:lstStyle>
          <a:p>
            <a:endParaRPr/>
          </a:p>
        </p:txBody>
      </p:sp>
      <p:sp>
        <p:nvSpPr>
          <p:cNvPr id="95" name="Shape 95"/>
          <p:cNvSpPr txBox="1">
            <a:spLocks noGrp="1"/>
          </p:cNvSpPr>
          <p:nvPr>
            <p:ph type="body" idx="1"/>
          </p:nvPr>
        </p:nvSpPr>
        <p:spPr>
          <a:xfrm>
            <a:off x="4648200" y="1200150"/>
            <a:ext cx="4038600" cy="3394500"/>
          </a:xfrm>
          <a:prstGeom prst="rect">
            <a:avLst/>
          </a:prstGeom>
          <a:noFill/>
          <a:ln>
            <a:noFill/>
          </a:ln>
        </p:spPr>
        <p:txBody>
          <a:bodyPr lIns="91425" tIns="91425" rIns="91425" bIns="91425" anchor="t" anchorCtr="0"/>
          <a:lstStyle>
            <a:lvl1pPr marL="342900" lvl="0" indent="-139700" algn="l" rtl="0">
              <a:lnSpc>
                <a:spcPct val="100000"/>
              </a:lnSpc>
              <a:spcBef>
                <a:spcPts val="640"/>
              </a:spcBef>
              <a:spcAft>
                <a:spcPts val="0"/>
              </a:spcAft>
              <a:buClr>
                <a:schemeClr val="dk1"/>
              </a:buClr>
              <a:buFont typeface="Arial"/>
              <a:buChar char="•"/>
              <a:defRPr/>
            </a:lvl1pPr>
            <a:lvl2pPr marL="742950" lvl="1" indent="-107950" algn="l" rtl="0">
              <a:lnSpc>
                <a:spcPct val="100000"/>
              </a:lnSpc>
              <a:spcBef>
                <a:spcPts val="560"/>
              </a:spcBef>
              <a:spcAft>
                <a:spcPts val="0"/>
              </a:spcAft>
              <a:buClr>
                <a:schemeClr val="dk1"/>
              </a:buClr>
              <a:buFont typeface="Arial"/>
              <a:buChar char="–"/>
              <a:defRPr/>
            </a:lvl2pPr>
            <a:lvl3pPr marL="1143000" lvl="2" indent="-76200" algn="l" rtl="0">
              <a:lnSpc>
                <a:spcPct val="100000"/>
              </a:lnSpc>
              <a:spcBef>
                <a:spcPts val="480"/>
              </a:spcBef>
              <a:spcAft>
                <a:spcPts val="0"/>
              </a:spcAft>
              <a:buClr>
                <a:schemeClr val="dk1"/>
              </a:buClr>
              <a:buFont typeface="Arial"/>
              <a:buChar char="•"/>
              <a:defRPr/>
            </a:lvl3pPr>
            <a:lvl4pPr marL="1600200" lvl="3" indent="-101600" algn="l" rtl="0">
              <a:lnSpc>
                <a:spcPct val="100000"/>
              </a:lnSpc>
              <a:spcBef>
                <a:spcPts val="400"/>
              </a:spcBef>
              <a:spcAft>
                <a:spcPts val="0"/>
              </a:spcAft>
              <a:buClr>
                <a:schemeClr val="dk1"/>
              </a:buClr>
              <a:buFont typeface="Arial"/>
              <a:buChar char="–"/>
              <a:defRPr/>
            </a:lvl4pPr>
            <a:lvl5pPr marL="2057400" lvl="4" indent="-101600" algn="l" rtl="0">
              <a:lnSpc>
                <a:spcPct val="100000"/>
              </a:lnSpc>
              <a:spcBef>
                <a:spcPts val="400"/>
              </a:spcBef>
              <a:spcAft>
                <a:spcPts val="0"/>
              </a:spcAft>
              <a:buClr>
                <a:schemeClr val="dk1"/>
              </a:buClr>
              <a:buFont typeface="Arial"/>
              <a:buChar char="»"/>
              <a:defRPr/>
            </a:lvl5pPr>
            <a:lvl6pPr marL="2514600" lvl="5" indent="-101600" algn="l" rtl="0">
              <a:lnSpc>
                <a:spcPct val="100000"/>
              </a:lnSpc>
              <a:spcBef>
                <a:spcPts val="400"/>
              </a:spcBef>
              <a:spcAft>
                <a:spcPts val="0"/>
              </a:spcAft>
              <a:buClr>
                <a:schemeClr val="dk1"/>
              </a:buClr>
              <a:buFont typeface="Arial"/>
              <a:buChar char="»"/>
              <a:defRPr/>
            </a:lvl6pPr>
            <a:lvl7pPr marL="3429000" lvl="6" indent="-101600" algn="l" rtl="0">
              <a:lnSpc>
                <a:spcPct val="100000"/>
              </a:lnSpc>
              <a:spcBef>
                <a:spcPts val="400"/>
              </a:spcBef>
              <a:spcAft>
                <a:spcPts val="0"/>
              </a:spcAft>
              <a:buClr>
                <a:schemeClr val="dk1"/>
              </a:buClr>
              <a:buFont typeface="Arial"/>
              <a:buChar char="»"/>
              <a:defRPr/>
            </a:lvl7pPr>
            <a:lvl8pPr marL="4800600" lvl="7" indent="-101600" algn="l" rtl="0">
              <a:lnSpc>
                <a:spcPct val="100000"/>
              </a:lnSpc>
              <a:spcBef>
                <a:spcPts val="400"/>
              </a:spcBef>
              <a:spcAft>
                <a:spcPts val="0"/>
              </a:spcAft>
              <a:buClr>
                <a:schemeClr val="dk1"/>
              </a:buClr>
              <a:buFont typeface="Arial"/>
              <a:buChar char="»"/>
              <a:defRPr/>
            </a:lvl8pPr>
            <a:lvl9pPr marL="6629400" lvl="8" indent="-101600" algn="l" rtl="0">
              <a:lnSpc>
                <a:spcPct val="100000"/>
              </a:lnSpc>
              <a:spcBef>
                <a:spcPts val="400"/>
              </a:spcBef>
              <a:spcAft>
                <a:spcPts val="0"/>
              </a:spcAft>
              <a:buClr>
                <a:schemeClr val="dk1"/>
              </a:buClr>
              <a:buFont typeface="Arial"/>
              <a:buChar char="»"/>
              <a:defRPr/>
            </a:lvl9pPr>
          </a:lstStyle>
          <a:p>
            <a:endParaRPr/>
          </a:p>
        </p:txBody>
      </p:sp>
      <p:sp>
        <p:nvSpPr>
          <p:cNvPr id="96" name="Shape 96"/>
          <p:cNvSpPr txBox="1">
            <a:spLocks noGrp="1"/>
          </p:cNvSpPr>
          <p:nvPr>
            <p:ph type="dt" idx="10"/>
          </p:nvPr>
        </p:nvSpPr>
        <p:spPr>
          <a:xfrm>
            <a:off x="457200" y="4683918"/>
            <a:ext cx="2133600" cy="357000"/>
          </a:xfrm>
          <a:prstGeom prst="rect">
            <a:avLst/>
          </a:prstGeom>
          <a:noFill/>
          <a:ln>
            <a:noFill/>
          </a:ln>
        </p:spPr>
        <p:txBody>
          <a:bodyPr lIns="91425" tIns="91425" rIns="91425" bIns="91425" anchor="t" anchorCtr="0"/>
          <a:lstStyle>
            <a:lvl1pPr marL="0" marR="0" lvl="0" indent="0" algn="l"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97" name="Shape 97"/>
          <p:cNvSpPr txBox="1">
            <a:spLocks noGrp="1"/>
          </p:cNvSpPr>
          <p:nvPr>
            <p:ph type="ftr" idx="11"/>
          </p:nvPr>
        </p:nvSpPr>
        <p:spPr>
          <a:xfrm>
            <a:off x="3124200" y="4683918"/>
            <a:ext cx="2895600" cy="357000"/>
          </a:xfrm>
          <a:prstGeom prst="rect">
            <a:avLst/>
          </a:prstGeom>
          <a:noFill/>
          <a:ln>
            <a:noFill/>
          </a:ln>
        </p:spPr>
        <p:txBody>
          <a:bodyPr lIns="91425" tIns="91425" rIns="91425" bIns="91425" anchor="t" anchorCtr="0"/>
          <a:lstStyle>
            <a:lvl1pPr marL="0" marR="0" lvl="0" indent="0" algn="ctr"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98" name="Shape 98"/>
          <p:cNvSpPr txBox="1">
            <a:spLocks noGrp="1"/>
          </p:cNvSpPr>
          <p:nvPr>
            <p:ph type="sldNum" idx="12"/>
          </p:nvPr>
        </p:nvSpPr>
        <p:spPr>
          <a:xfrm>
            <a:off x="6553200" y="4683918"/>
            <a:ext cx="2133600" cy="357000"/>
          </a:xfrm>
          <a:prstGeom prst="rect">
            <a:avLst/>
          </a:prstGeom>
          <a:noFill/>
          <a:ln>
            <a:noFill/>
          </a:ln>
        </p:spPr>
        <p:txBody>
          <a:bodyPr lIns="91425" tIns="91425" rIns="91425" bIns="91425" anchor="t" anchorCtr="0">
            <a:noAutofit/>
          </a:bodyPr>
          <a:lstStyle/>
          <a:p>
            <a:pPr marL="0" marR="0" lvl="0" indent="0" algn="r" rtl="0">
              <a:spcBef>
                <a:spcPts val="0"/>
              </a:spcBef>
            </a:pPr>
            <a:endParaRPr/>
          </a:p>
          <a:p>
            <a:pPr marL="0" marR="0" lvl="1" indent="0" algn="l" rtl="0">
              <a:spcBef>
                <a:spcPts val="0"/>
              </a:spcBef>
            </a:pPr>
            <a:endParaRPr/>
          </a:p>
          <a:p>
            <a:pPr marL="0" marR="0" lvl="2" indent="0" algn="l" rtl="0">
              <a:spcBef>
                <a:spcPts val="0"/>
              </a:spcBef>
            </a:pPr>
            <a:endParaRPr/>
          </a:p>
          <a:p>
            <a:pPr marL="0" marR="0" lvl="3" indent="0" algn="l" rtl="0">
              <a:spcBef>
                <a:spcPts val="0"/>
              </a:spcBef>
            </a:pPr>
            <a:endParaRPr/>
          </a:p>
          <a:p>
            <a:pPr marL="0" marR="0" lvl="4" indent="0" algn="l" rtl="0">
              <a:spcBef>
                <a:spcPts val="0"/>
              </a:spcBef>
            </a:pPr>
            <a:endParaRPr/>
          </a:p>
          <a:p>
            <a:pPr marL="0" marR="0" lvl="5" indent="0" algn="l" rtl="0">
              <a:spcBef>
                <a:spcPts val="0"/>
              </a:spcBef>
            </a:pPr>
            <a:endParaRPr/>
          </a:p>
          <a:p>
            <a:pPr marL="0" marR="0" lvl="6" indent="0" algn="l" rtl="0">
              <a:spcBef>
                <a:spcPts val="0"/>
              </a:spcBef>
            </a:pPr>
            <a:endParaRPr/>
          </a:p>
          <a:p>
            <a:pPr marL="0" marR="0" lvl="7" indent="0" algn="l" rtl="0">
              <a:spcBef>
                <a:spcPts val="0"/>
              </a:spcBef>
            </a:pPr>
            <a:endParaRPr/>
          </a:p>
          <a:p>
            <a:pPr marL="0" marR="0" lvl="8" indent="0" algn="l" rtl="0">
              <a:spcBef>
                <a:spcPts val="0"/>
              </a:spcBef>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bg>
      <p:bgPr>
        <a:gradFill>
          <a:gsLst>
            <a:gs pos="0">
              <a:srgbClr val="000000"/>
            </a:gs>
            <a:gs pos="20000">
              <a:srgbClr val="000040"/>
            </a:gs>
            <a:gs pos="50000">
              <a:srgbClr val="400040"/>
            </a:gs>
            <a:gs pos="75000">
              <a:srgbClr val="8F0040"/>
            </a:gs>
            <a:gs pos="90000">
              <a:srgbClr val="F27300"/>
            </a:gs>
            <a:gs pos="100000">
              <a:srgbClr val="FFBF00"/>
            </a:gs>
          </a:gsLst>
          <a:lin ang="5400012" scaled="0"/>
        </a:gradFill>
        <a:effectLst/>
      </p:bgPr>
    </p:bg>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05977"/>
            <a:ext cx="8229600" cy="857400"/>
          </a:xfrm>
          <a:prstGeom prst="rect">
            <a:avLst/>
          </a:prstGeom>
          <a:noFill/>
          <a:ln>
            <a:noFill/>
          </a:ln>
        </p:spPr>
        <p:txBody>
          <a:bodyPr lIns="91425" tIns="91425" rIns="91425" bIns="91425" anchor="ctr" anchorCtr="0"/>
          <a:lstStyle>
            <a:lvl1pPr marL="0" lvl="0" indent="0" algn="ctr" rtl="0">
              <a:lnSpc>
                <a:spcPct val="100000"/>
              </a:lnSpc>
              <a:spcBef>
                <a:spcPts val="0"/>
              </a:spcBef>
              <a:spcAft>
                <a:spcPts val="0"/>
              </a:spcAft>
              <a:defRPr/>
            </a:lvl1pPr>
            <a:lvl2pPr marL="0" lvl="1" indent="0" algn="ctr" rtl="0">
              <a:lnSpc>
                <a:spcPct val="100000"/>
              </a:lnSpc>
              <a:spcBef>
                <a:spcPts val="0"/>
              </a:spcBef>
              <a:spcAft>
                <a:spcPts val="0"/>
              </a:spcAft>
              <a:defRPr/>
            </a:lvl2pPr>
            <a:lvl3pPr marL="0" lvl="2" indent="0" algn="ctr" rtl="0">
              <a:lnSpc>
                <a:spcPct val="100000"/>
              </a:lnSpc>
              <a:spcBef>
                <a:spcPts val="0"/>
              </a:spcBef>
              <a:spcAft>
                <a:spcPts val="0"/>
              </a:spcAft>
              <a:defRPr/>
            </a:lvl3pPr>
            <a:lvl4pPr marL="0" lvl="3" indent="0" algn="ctr" rtl="0">
              <a:lnSpc>
                <a:spcPct val="100000"/>
              </a:lnSpc>
              <a:spcBef>
                <a:spcPts val="0"/>
              </a:spcBef>
              <a:spcAft>
                <a:spcPts val="0"/>
              </a:spcAft>
              <a:defRPr/>
            </a:lvl4pPr>
            <a:lvl5pPr marL="0" lvl="4" indent="0" algn="ctr" rtl="0">
              <a:lnSpc>
                <a:spcPct val="100000"/>
              </a:lnSpc>
              <a:spcBef>
                <a:spcPts val="0"/>
              </a:spcBef>
              <a:spcAft>
                <a:spcPts val="0"/>
              </a:spcAft>
              <a:defRPr/>
            </a:lvl5pPr>
            <a:lvl6pPr marL="0" lvl="5" indent="0" algn="ctr" rtl="0">
              <a:lnSpc>
                <a:spcPct val="100000"/>
              </a:lnSpc>
              <a:spcBef>
                <a:spcPts val="0"/>
              </a:spcBef>
              <a:spcAft>
                <a:spcPts val="0"/>
              </a:spcAft>
              <a:defRPr/>
            </a:lvl6pPr>
            <a:lvl7pPr marL="0" lvl="6" indent="0" algn="ctr" rtl="0">
              <a:lnSpc>
                <a:spcPct val="100000"/>
              </a:lnSpc>
              <a:spcBef>
                <a:spcPts val="0"/>
              </a:spcBef>
              <a:spcAft>
                <a:spcPts val="0"/>
              </a:spcAft>
              <a:defRPr/>
            </a:lvl7pPr>
            <a:lvl8pPr marL="0" lvl="7" indent="0" algn="ctr" rtl="0">
              <a:lnSpc>
                <a:spcPct val="100000"/>
              </a:lnSpc>
              <a:spcBef>
                <a:spcPts val="0"/>
              </a:spcBef>
              <a:spcAft>
                <a:spcPts val="0"/>
              </a:spcAft>
              <a:defRPr/>
            </a:lvl8pPr>
            <a:lvl9pPr marL="0" lvl="8" indent="0" algn="ctr" rtl="0">
              <a:lnSpc>
                <a:spcPct val="100000"/>
              </a:lnSpc>
              <a:spcBef>
                <a:spcPts val="0"/>
              </a:spcBef>
              <a:spcAft>
                <a:spcPts val="0"/>
              </a:spcAft>
              <a:defRPr/>
            </a:lvl9pPr>
          </a:lstStyle>
          <a:p>
            <a:endParaRPr/>
          </a:p>
        </p:txBody>
      </p:sp>
      <p:sp>
        <p:nvSpPr>
          <p:cNvPr id="101" name="Shape 101"/>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marL="342900" lvl="0" indent="-139700" algn="l" rtl="0">
              <a:lnSpc>
                <a:spcPct val="100000"/>
              </a:lnSpc>
              <a:spcBef>
                <a:spcPts val="640"/>
              </a:spcBef>
              <a:spcAft>
                <a:spcPts val="0"/>
              </a:spcAft>
              <a:buClr>
                <a:schemeClr val="dk1"/>
              </a:buClr>
              <a:buFont typeface="Arial"/>
              <a:buChar char="•"/>
              <a:defRPr/>
            </a:lvl1pPr>
            <a:lvl2pPr marL="742950" lvl="1" indent="-107950" algn="l" rtl="0">
              <a:lnSpc>
                <a:spcPct val="100000"/>
              </a:lnSpc>
              <a:spcBef>
                <a:spcPts val="560"/>
              </a:spcBef>
              <a:spcAft>
                <a:spcPts val="0"/>
              </a:spcAft>
              <a:buClr>
                <a:schemeClr val="dk1"/>
              </a:buClr>
              <a:buFont typeface="Arial"/>
              <a:buChar char="–"/>
              <a:defRPr/>
            </a:lvl2pPr>
            <a:lvl3pPr marL="1143000" lvl="2" indent="-76200" algn="l" rtl="0">
              <a:lnSpc>
                <a:spcPct val="100000"/>
              </a:lnSpc>
              <a:spcBef>
                <a:spcPts val="480"/>
              </a:spcBef>
              <a:spcAft>
                <a:spcPts val="0"/>
              </a:spcAft>
              <a:buClr>
                <a:schemeClr val="dk1"/>
              </a:buClr>
              <a:buFont typeface="Arial"/>
              <a:buChar char="•"/>
              <a:defRPr/>
            </a:lvl3pPr>
            <a:lvl4pPr marL="1600200" lvl="3" indent="-101600" algn="l" rtl="0">
              <a:lnSpc>
                <a:spcPct val="100000"/>
              </a:lnSpc>
              <a:spcBef>
                <a:spcPts val="400"/>
              </a:spcBef>
              <a:spcAft>
                <a:spcPts val="0"/>
              </a:spcAft>
              <a:buClr>
                <a:schemeClr val="dk1"/>
              </a:buClr>
              <a:buFont typeface="Arial"/>
              <a:buChar char="–"/>
              <a:defRPr/>
            </a:lvl4pPr>
            <a:lvl5pPr marL="2057400" lvl="4" indent="-101600" algn="l" rtl="0">
              <a:lnSpc>
                <a:spcPct val="100000"/>
              </a:lnSpc>
              <a:spcBef>
                <a:spcPts val="400"/>
              </a:spcBef>
              <a:spcAft>
                <a:spcPts val="0"/>
              </a:spcAft>
              <a:buClr>
                <a:schemeClr val="dk1"/>
              </a:buClr>
              <a:buFont typeface="Arial"/>
              <a:buChar char="»"/>
              <a:defRPr/>
            </a:lvl5pPr>
            <a:lvl6pPr marL="2514600" lvl="5" indent="-101600" algn="l" rtl="0">
              <a:lnSpc>
                <a:spcPct val="100000"/>
              </a:lnSpc>
              <a:spcBef>
                <a:spcPts val="400"/>
              </a:spcBef>
              <a:spcAft>
                <a:spcPts val="0"/>
              </a:spcAft>
              <a:buClr>
                <a:schemeClr val="dk1"/>
              </a:buClr>
              <a:buFont typeface="Arial"/>
              <a:buChar char="»"/>
              <a:defRPr/>
            </a:lvl6pPr>
            <a:lvl7pPr marL="3429000" lvl="6" indent="-101600" algn="l" rtl="0">
              <a:lnSpc>
                <a:spcPct val="100000"/>
              </a:lnSpc>
              <a:spcBef>
                <a:spcPts val="400"/>
              </a:spcBef>
              <a:spcAft>
                <a:spcPts val="0"/>
              </a:spcAft>
              <a:buClr>
                <a:schemeClr val="dk1"/>
              </a:buClr>
              <a:buFont typeface="Arial"/>
              <a:buChar char="»"/>
              <a:defRPr/>
            </a:lvl7pPr>
            <a:lvl8pPr marL="4800600" lvl="7" indent="-101600" algn="l" rtl="0">
              <a:lnSpc>
                <a:spcPct val="100000"/>
              </a:lnSpc>
              <a:spcBef>
                <a:spcPts val="400"/>
              </a:spcBef>
              <a:spcAft>
                <a:spcPts val="0"/>
              </a:spcAft>
              <a:buClr>
                <a:schemeClr val="dk1"/>
              </a:buClr>
              <a:buFont typeface="Arial"/>
              <a:buChar char="»"/>
              <a:defRPr/>
            </a:lvl8pPr>
            <a:lvl9pPr marL="6629400" lvl="8" indent="-101600" algn="l" rtl="0">
              <a:lnSpc>
                <a:spcPct val="100000"/>
              </a:lnSpc>
              <a:spcBef>
                <a:spcPts val="400"/>
              </a:spcBef>
              <a:spcAft>
                <a:spcPts val="0"/>
              </a:spcAft>
              <a:buClr>
                <a:schemeClr val="dk1"/>
              </a:buClr>
              <a:buFont typeface="Arial"/>
              <a:buChar char="»"/>
              <a:defRPr/>
            </a:lvl9pPr>
          </a:lstStyle>
          <a:p>
            <a:endParaRPr/>
          </a:p>
        </p:txBody>
      </p:sp>
      <p:sp>
        <p:nvSpPr>
          <p:cNvPr id="102" name="Shape 102"/>
          <p:cNvSpPr txBox="1">
            <a:spLocks noGrp="1"/>
          </p:cNvSpPr>
          <p:nvPr>
            <p:ph type="dt" idx="10"/>
          </p:nvPr>
        </p:nvSpPr>
        <p:spPr>
          <a:xfrm>
            <a:off x="457200" y="4683918"/>
            <a:ext cx="2133600" cy="357000"/>
          </a:xfrm>
          <a:prstGeom prst="rect">
            <a:avLst/>
          </a:prstGeom>
          <a:noFill/>
          <a:ln>
            <a:noFill/>
          </a:ln>
        </p:spPr>
        <p:txBody>
          <a:bodyPr lIns="91425" tIns="91425" rIns="91425" bIns="91425" anchor="t" anchorCtr="0"/>
          <a:lstStyle>
            <a:lvl1pPr marL="0" marR="0" lvl="0" indent="0" algn="l"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03" name="Shape 103"/>
          <p:cNvSpPr txBox="1">
            <a:spLocks noGrp="1"/>
          </p:cNvSpPr>
          <p:nvPr>
            <p:ph type="ftr" idx="11"/>
          </p:nvPr>
        </p:nvSpPr>
        <p:spPr>
          <a:xfrm>
            <a:off x="3124200" y="4683918"/>
            <a:ext cx="2895600" cy="357000"/>
          </a:xfrm>
          <a:prstGeom prst="rect">
            <a:avLst/>
          </a:prstGeom>
          <a:noFill/>
          <a:ln>
            <a:noFill/>
          </a:ln>
        </p:spPr>
        <p:txBody>
          <a:bodyPr lIns="91425" tIns="91425" rIns="91425" bIns="91425" anchor="t" anchorCtr="0"/>
          <a:lstStyle>
            <a:lvl1pPr marL="0" marR="0" lvl="0" indent="0" algn="ctr"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04" name="Shape 104"/>
          <p:cNvSpPr txBox="1">
            <a:spLocks noGrp="1"/>
          </p:cNvSpPr>
          <p:nvPr>
            <p:ph type="sldNum" idx="12"/>
          </p:nvPr>
        </p:nvSpPr>
        <p:spPr>
          <a:xfrm>
            <a:off x="6553200" y="4683918"/>
            <a:ext cx="2133600" cy="357000"/>
          </a:xfrm>
          <a:prstGeom prst="rect">
            <a:avLst/>
          </a:prstGeom>
          <a:noFill/>
          <a:ln>
            <a:noFill/>
          </a:ln>
        </p:spPr>
        <p:txBody>
          <a:bodyPr lIns="91425" tIns="91425" rIns="91425" bIns="91425" anchor="t" anchorCtr="0">
            <a:noAutofit/>
          </a:bodyPr>
          <a:lstStyle/>
          <a:p>
            <a:pPr marL="0" marR="0" lvl="0" indent="0" algn="r" rtl="0">
              <a:spcBef>
                <a:spcPts val="0"/>
              </a:spcBef>
            </a:pPr>
            <a:endParaRPr/>
          </a:p>
          <a:p>
            <a:pPr marL="0" marR="0" lvl="1" indent="0" algn="l" rtl="0">
              <a:spcBef>
                <a:spcPts val="0"/>
              </a:spcBef>
            </a:pPr>
            <a:endParaRPr/>
          </a:p>
          <a:p>
            <a:pPr marL="0" marR="0" lvl="2" indent="0" algn="l" rtl="0">
              <a:spcBef>
                <a:spcPts val="0"/>
              </a:spcBef>
            </a:pPr>
            <a:endParaRPr/>
          </a:p>
          <a:p>
            <a:pPr marL="0" marR="0" lvl="3" indent="0" algn="l" rtl="0">
              <a:spcBef>
                <a:spcPts val="0"/>
              </a:spcBef>
            </a:pPr>
            <a:endParaRPr/>
          </a:p>
          <a:p>
            <a:pPr marL="0" marR="0" lvl="4" indent="0" algn="l" rtl="0">
              <a:spcBef>
                <a:spcPts val="0"/>
              </a:spcBef>
            </a:pPr>
            <a:endParaRPr/>
          </a:p>
          <a:p>
            <a:pPr marL="0" marR="0" lvl="5" indent="0" algn="l" rtl="0">
              <a:spcBef>
                <a:spcPts val="0"/>
              </a:spcBef>
            </a:pPr>
            <a:endParaRPr/>
          </a:p>
          <a:p>
            <a:pPr marL="0" marR="0" lvl="6" indent="0" algn="l" rtl="0">
              <a:spcBef>
                <a:spcPts val="0"/>
              </a:spcBef>
            </a:pPr>
            <a:endParaRPr/>
          </a:p>
          <a:p>
            <a:pPr marL="0" marR="0" lvl="7" indent="0" algn="l" rtl="0">
              <a:spcBef>
                <a:spcPts val="0"/>
              </a:spcBef>
            </a:pPr>
            <a:endParaRPr/>
          </a:p>
          <a:p>
            <a:pPr marL="0" marR="0" lvl="8" indent="0" algn="l" rtl="0">
              <a:spcBef>
                <a:spcPts val="0"/>
              </a:spcBef>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200" cy="15645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000000"/>
            </a:gs>
            <a:gs pos="20000">
              <a:srgbClr val="000040"/>
            </a:gs>
            <a:gs pos="50000">
              <a:srgbClr val="400040"/>
            </a:gs>
            <a:gs pos="75000">
              <a:srgbClr val="8F0040"/>
            </a:gs>
            <a:gs pos="90000">
              <a:srgbClr val="F27300"/>
            </a:gs>
            <a:gs pos="100000">
              <a:srgbClr val="FFBF00"/>
            </a:gs>
          </a:gsLst>
          <a:lin ang="5400012" scaled="0"/>
        </a:gradFill>
        <a:effectLst/>
      </p:bgPr>
    </p:bg>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7"/>
            <a:ext cx="8229600" cy="8574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defRPr/>
            </a:lvl1pPr>
            <a:lvl2pPr marL="0" marR="0" lvl="1" indent="0" algn="ctr" rtl="0">
              <a:lnSpc>
                <a:spcPct val="100000"/>
              </a:lnSpc>
              <a:spcBef>
                <a:spcPts val="0"/>
              </a:spcBef>
              <a:spcAft>
                <a:spcPts val="0"/>
              </a:spcAft>
              <a:defRPr/>
            </a:lvl2pPr>
            <a:lvl3pPr marL="0" marR="0" lvl="2" indent="0" algn="ctr" rtl="0">
              <a:lnSpc>
                <a:spcPct val="100000"/>
              </a:lnSpc>
              <a:spcBef>
                <a:spcPts val="0"/>
              </a:spcBef>
              <a:spcAft>
                <a:spcPts val="0"/>
              </a:spcAft>
              <a:defRPr/>
            </a:lvl3pPr>
            <a:lvl4pPr marL="0" marR="0" lvl="3" indent="0" algn="ctr" rtl="0">
              <a:lnSpc>
                <a:spcPct val="100000"/>
              </a:lnSpc>
              <a:spcBef>
                <a:spcPts val="0"/>
              </a:spcBef>
              <a:spcAft>
                <a:spcPts val="0"/>
              </a:spcAft>
              <a:defRPr/>
            </a:lvl4pPr>
            <a:lvl5pPr marL="0" marR="0" lvl="4" indent="0" algn="ctr" rtl="0">
              <a:lnSpc>
                <a:spcPct val="100000"/>
              </a:lnSpc>
              <a:spcBef>
                <a:spcPts val="0"/>
              </a:spcBef>
              <a:spcAft>
                <a:spcPts val="0"/>
              </a:spcAft>
              <a:defRPr/>
            </a:lvl5pPr>
            <a:lvl6pPr marL="0" marR="0" lvl="5" indent="0" algn="ctr" rtl="0">
              <a:lnSpc>
                <a:spcPct val="100000"/>
              </a:lnSpc>
              <a:spcBef>
                <a:spcPts val="0"/>
              </a:spcBef>
              <a:spcAft>
                <a:spcPts val="0"/>
              </a:spcAft>
              <a:defRPr/>
            </a:lvl6pPr>
            <a:lvl7pPr marL="0" marR="0" lvl="6" indent="0" algn="ctr" rtl="0">
              <a:lnSpc>
                <a:spcPct val="100000"/>
              </a:lnSpc>
              <a:spcBef>
                <a:spcPts val="0"/>
              </a:spcBef>
              <a:spcAft>
                <a:spcPts val="0"/>
              </a:spcAft>
              <a:defRPr/>
            </a:lvl7pPr>
            <a:lvl8pPr marL="0" marR="0" lvl="7" indent="0" algn="ctr" rtl="0">
              <a:lnSpc>
                <a:spcPct val="100000"/>
              </a:lnSpc>
              <a:spcBef>
                <a:spcPts val="0"/>
              </a:spcBef>
              <a:spcAft>
                <a:spcPts val="0"/>
              </a:spcAft>
              <a:defRPr/>
            </a:lvl8pPr>
            <a:lvl9pPr marL="0" marR="0" lvl="8" indent="0" algn="ctr" rtl="0">
              <a:lnSpc>
                <a:spcPct val="100000"/>
              </a:lnSpc>
              <a:spcBef>
                <a:spcPts val="0"/>
              </a:spcBef>
              <a:spcAft>
                <a:spcPts val="0"/>
              </a:spcAft>
              <a:defRPr/>
            </a:lvl9pPr>
          </a:lstStyle>
          <a:p>
            <a:endParaRPr/>
          </a:p>
        </p:txBody>
      </p:sp>
      <p:sp>
        <p:nvSpPr>
          <p:cNvPr id="83" name="Shape 83"/>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marL="342900" marR="0" lvl="0" indent="-139700" algn="l" rtl="0">
              <a:lnSpc>
                <a:spcPct val="100000"/>
              </a:lnSpc>
              <a:spcBef>
                <a:spcPts val="640"/>
              </a:spcBef>
              <a:spcAft>
                <a:spcPts val="0"/>
              </a:spcAft>
              <a:buClr>
                <a:schemeClr val="dk1"/>
              </a:buClr>
              <a:buFont typeface="Arial"/>
              <a:buChar char="•"/>
              <a:defRPr/>
            </a:lvl1pPr>
            <a:lvl2pPr marL="742950" marR="0" lvl="1" indent="-107950" algn="l" rtl="0">
              <a:lnSpc>
                <a:spcPct val="100000"/>
              </a:lnSpc>
              <a:spcBef>
                <a:spcPts val="560"/>
              </a:spcBef>
              <a:spcAft>
                <a:spcPts val="0"/>
              </a:spcAft>
              <a:buClr>
                <a:schemeClr val="dk1"/>
              </a:buClr>
              <a:buFont typeface="Arial"/>
              <a:buChar char="–"/>
              <a:defRPr/>
            </a:lvl2pPr>
            <a:lvl3pPr marL="1143000" marR="0" lvl="2" indent="-76200" algn="l" rtl="0">
              <a:lnSpc>
                <a:spcPct val="100000"/>
              </a:lnSpc>
              <a:spcBef>
                <a:spcPts val="480"/>
              </a:spcBef>
              <a:spcAft>
                <a:spcPts val="0"/>
              </a:spcAft>
              <a:buClr>
                <a:schemeClr val="dk1"/>
              </a:buClr>
              <a:buFont typeface="Arial"/>
              <a:buChar char="•"/>
              <a:defRPr/>
            </a:lvl3pPr>
            <a:lvl4pPr marL="1600200" marR="0" lvl="3" indent="-101600" algn="l" rtl="0">
              <a:lnSpc>
                <a:spcPct val="100000"/>
              </a:lnSpc>
              <a:spcBef>
                <a:spcPts val="400"/>
              </a:spcBef>
              <a:spcAft>
                <a:spcPts val="0"/>
              </a:spcAft>
              <a:buClr>
                <a:schemeClr val="dk1"/>
              </a:buClr>
              <a:buFont typeface="Arial"/>
              <a:buChar char="–"/>
              <a:defRPr/>
            </a:lvl4pPr>
            <a:lvl5pPr marL="2057400" marR="0" lvl="4" indent="-101600" algn="l" rtl="0">
              <a:lnSpc>
                <a:spcPct val="100000"/>
              </a:lnSpc>
              <a:spcBef>
                <a:spcPts val="400"/>
              </a:spcBef>
              <a:spcAft>
                <a:spcPts val="0"/>
              </a:spcAft>
              <a:buClr>
                <a:schemeClr val="dk1"/>
              </a:buClr>
              <a:buFont typeface="Arial"/>
              <a:buChar char="»"/>
              <a:defRPr/>
            </a:lvl5pPr>
            <a:lvl6pPr marL="2514600" marR="0" lvl="5" indent="-101600" algn="l" rtl="0">
              <a:lnSpc>
                <a:spcPct val="100000"/>
              </a:lnSpc>
              <a:spcBef>
                <a:spcPts val="400"/>
              </a:spcBef>
              <a:spcAft>
                <a:spcPts val="0"/>
              </a:spcAft>
              <a:buClr>
                <a:schemeClr val="dk1"/>
              </a:buClr>
              <a:buFont typeface="Arial"/>
              <a:buChar char="»"/>
              <a:defRPr/>
            </a:lvl6pPr>
            <a:lvl7pPr marL="3429000" marR="0" lvl="6" indent="-101600" algn="l" rtl="0">
              <a:lnSpc>
                <a:spcPct val="100000"/>
              </a:lnSpc>
              <a:spcBef>
                <a:spcPts val="400"/>
              </a:spcBef>
              <a:spcAft>
                <a:spcPts val="0"/>
              </a:spcAft>
              <a:buClr>
                <a:schemeClr val="dk1"/>
              </a:buClr>
              <a:buFont typeface="Arial"/>
              <a:buChar char="»"/>
              <a:defRPr/>
            </a:lvl7pPr>
            <a:lvl8pPr marL="4800600" marR="0" lvl="7" indent="-101600" algn="l" rtl="0">
              <a:lnSpc>
                <a:spcPct val="100000"/>
              </a:lnSpc>
              <a:spcBef>
                <a:spcPts val="400"/>
              </a:spcBef>
              <a:spcAft>
                <a:spcPts val="0"/>
              </a:spcAft>
              <a:buClr>
                <a:schemeClr val="dk1"/>
              </a:buClr>
              <a:buFont typeface="Arial"/>
              <a:buChar char="»"/>
              <a:defRPr/>
            </a:lvl8pPr>
            <a:lvl9pPr marL="6629400" marR="0" lvl="8" indent="-101600" algn="l" rtl="0">
              <a:lnSpc>
                <a:spcPct val="100000"/>
              </a:lnSpc>
              <a:spcBef>
                <a:spcPts val="400"/>
              </a:spcBef>
              <a:spcAft>
                <a:spcPts val="0"/>
              </a:spcAft>
              <a:buClr>
                <a:schemeClr val="dk1"/>
              </a:buClr>
              <a:buFont typeface="Arial"/>
              <a:buChar char="»"/>
              <a:defRPr/>
            </a:lvl9pPr>
          </a:lstStyle>
          <a:p>
            <a:endParaRPr/>
          </a:p>
        </p:txBody>
      </p:sp>
      <p:sp>
        <p:nvSpPr>
          <p:cNvPr id="84" name="Shape 84"/>
          <p:cNvSpPr txBox="1">
            <a:spLocks noGrp="1"/>
          </p:cNvSpPr>
          <p:nvPr>
            <p:ph type="dt" idx="10"/>
          </p:nvPr>
        </p:nvSpPr>
        <p:spPr>
          <a:xfrm>
            <a:off x="457200" y="4683918"/>
            <a:ext cx="2133600" cy="357000"/>
          </a:xfrm>
          <a:prstGeom prst="rect">
            <a:avLst/>
          </a:prstGeom>
          <a:noFill/>
          <a:ln>
            <a:noFill/>
          </a:ln>
        </p:spPr>
        <p:txBody>
          <a:bodyPr lIns="91425" tIns="91425" rIns="91425" bIns="91425" anchor="t" anchorCtr="0"/>
          <a:lstStyle>
            <a:lvl1pPr marL="0" marR="0" lvl="0" indent="0" algn="l"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85" name="Shape 85"/>
          <p:cNvSpPr txBox="1">
            <a:spLocks noGrp="1"/>
          </p:cNvSpPr>
          <p:nvPr>
            <p:ph type="ftr" idx="11"/>
          </p:nvPr>
        </p:nvSpPr>
        <p:spPr>
          <a:xfrm>
            <a:off x="3124200" y="4683918"/>
            <a:ext cx="2895600" cy="357000"/>
          </a:xfrm>
          <a:prstGeom prst="rect">
            <a:avLst/>
          </a:prstGeom>
          <a:noFill/>
          <a:ln>
            <a:noFill/>
          </a:ln>
        </p:spPr>
        <p:txBody>
          <a:bodyPr lIns="91425" tIns="91425" rIns="91425" bIns="91425" anchor="t" anchorCtr="0"/>
          <a:lstStyle>
            <a:lvl1pPr marL="0" marR="0" lvl="0" indent="0" algn="ctr"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86" name="Shape 86"/>
          <p:cNvSpPr txBox="1">
            <a:spLocks noGrp="1"/>
          </p:cNvSpPr>
          <p:nvPr>
            <p:ph type="sldNum" idx="12"/>
          </p:nvPr>
        </p:nvSpPr>
        <p:spPr>
          <a:xfrm>
            <a:off x="6553200" y="4683918"/>
            <a:ext cx="2133600" cy="357000"/>
          </a:xfrm>
          <a:prstGeom prst="rect">
            <a:avLst/>
          </a:prstGeom>
          <a:noFill/>
          <a:ln>
            <a:noFill/>
          </a:ln>
        </p:spPr>
        <p:txBody>
          <a:bodyPr lIns="91425" tIns="91425" rIns="91425" bIns="91425" anchor="t" anchorCtr="0">
            <a:noAutofit/>
          </a:bodyPr>
          <a:lstStyle/>
          <a:p>
            <a:pPr marL="0" marR="0" lvl="0" indent="0" algn="r" rtl="0">
              <a:spcBef>
                <a:spcPts val="0"/>
              </a:spcBef>
            </a:pPr>
            <a:endParaRPr/>
          </a:p>
          <a:p>
            <a:pPr marL="0" marR="0" lvl="1" indent="0" algn="l" rtl="0">
              <a:spcBef>
                <a:spcPts val="0"/>
              </a:spcBef>
            </a:pPr>
            <a:endParaRPr/>
          </a:p>
          <a:p>
            <a:pPr marL="0" marR="0" lvl="2" indent="0" algn="l" rtl="0">
              <a:spcBef>
                <a:spcPts val="0"/>
              </a:spcBef>
            </a:pPr>
            <a:endParaRPr/>
          </a:p>
          <a:p>
            <a:pPr marL="0" marR="0" lvl="3" indent="0" algn="l" rtl="0">
              <a:spcBef>
                <a:spcPts val="0"/>
              </a:spcBef>
            </a:pPr>
            <a:endParaRPr/>
          </a:p>
          <a:p>
            <a:pPr marL="0" marR="0" lvl="4" indent="0" algn="l" rtl="0">
              <a:spcBef>
                <a:spcPts val="0"/>
              </a:spcBef>
            </a:pPr>
            <a:endParaRPr/>
          </a:p>
          <a:p>
            <a:pPr marL="0" marR="0" lvl="5" indent="0" algn="l" rtl="0">
              <a:spcBef>
                <a:spcPts val="0"/>
              </a:spcBef>
            </a:pPr>
            <a:endParaRPr/>
          </a:p>
          <a:p>
            <a:pPr marL="0" marR="0" lvl="6" indent="0" algn="l" rtl="0">
              <a:spcBef>
                <a:spcPts val="0"/>
              </a:spcBef>
            </a:pPr>
            <a:endParaRPr/>
          </a:p>
          <a:p>
            <a:pPr marL="0" marR="0" lvl="7" indent="0" algn="l" rtl="0">
              <a:spcBef>
                <a:spcPts val="0"/>
              </a:spcBef>
            </a:pPr>
            <a:endParaRPr/>
          </a:p>
          <a:p>
            <a:pPr marL="0" marR="0" lvl="8" indent="0" algn="l" rtl="0">
              <a:spcBef>
                <a:spcPts val="0"/>
              </a:spcBef>
            </a:pPr>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9.jp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Cultural Diffusion</a:t>
            </a:r>
          </a:p>
        </p:txBody>
      </p:sp>
      <p:sp>
        <p:nvSpPr>
          <p:cNvPr id="110" name="Shape 110"/>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The Encounter</a:t>
            </a:r>
          </a:p>
        </p:txBody>
      </p:sp>
      <p:sp>
        <p:nvSpPr>
          <p:cNvPr id="175" name="Shape 175"/>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Period when Europeans met the natives in Latin America.</a:t>
            </a:r>
          </a:p>
          <a:p>
            <a:pPr lvl="0">
              <a:spcBef>
                <a:spcPts val="0"/>
              </a:spcBef>
              <a:buNone/>
            </a:pPr>
            <a:r>
              <a:rPr lang="en"/>
              <a:t>Began with Christopher Columbus finding the “New World”</a:t>
            </a:r>
          </a:p>
          <a:p>
            <a:pPr lvl="0">
              <a:spcBef>
                <a:spcPts val="0"/>
              </a:spcBef>
              <a:buNone/>
            </a:pPr>
            <a:r>
              <a:rPr lang="en"/>
              <a:t>Europeans brought illness that killed natives</a:t>
            </a:r>
          </a:p>
          <a:p>
            <a:pPr lvl="0">
              <a:spcBef>
                <a:spcPts val="0"/>
              </a:spcBef>
              <a:buNone/>
            </a:pPr>
            <a:r>
              <a:rPr lang="en"/>
              <a:t>Natives and Latin America had diseases Europeans </a:t>
            </a:r>
          </a:p>
          <a:p>
            <a:pPr lvl="0">
              <a:spcBef>
                <a:spcPts val="0"/>
              </a:spcBef>
              <a:buNone/>
            </a:pPr>
            <a:r>
              <a:rPr lang="en"/>
              <a:t>Were not immuned to and died</a:t>
            </a:r>
          </a:p>
        </p:txBody>
      </p:sp>
      <p:pic>
        <p:nvPicPr>
          <p:cNvPr id="176" name="Shape 176"/>
          <p:cNvPicPr preferRelativeResize="0"/>
          <p:nvPr/>
        </p:nvPicPr>
        <p:blipFill>
          <a:blip r:embed="rId3">
            <a:alphaModFix/>
          </a:blip>
          <a:stretch>
            <a:fillRect/>
          </a:stretch>
        </p:blipFill>
        <p:spPr>
          <a:xfrm>
            <a:off x="6089100" y="2445625"/>
            <a:ext cx="2743200" cy="2314575"/>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Ferdinand Magellan</a:t>
            </a:r>
          </a:p>
        </p:txBody>
      </p:sp>
      <p:sp>
        <p:nvSpPr>
          <p:cNvPr id="182" name="Shape 18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He and his crew sailed from Atlantic Ocean to Pacific Ocean and back</a:t>
            </a:r>
          </a:p>
          <a:p>
            <a:pPr lvl="0">
              <a:spcBef>
                <a:spcPts val="0"/>
              </a:spcBef>
              <a:buNone/>
            </a:pPr>
            <a:r>
              <a:rPr lang="en"/>
              <a:t>Spread Christianity along his stops</a:t>
            </a:r>
          </a:p>
          <a:p>
            <a:pPr lvl="0">
              <a:spcBef>
                <a:spcPts val="0"/>
              </a:spcBef>
              <a:buNone/>
            </a:pPr>
            <a:r>
              <a:rPr lang="en"/>
              <a:t>Died before ship made it back to Spain</a:t>
            </a:r>
          </a:p>
        </p:txBody>
      </p:sp>
      <p:pic>
        <p:nvPicPr>
          <p:cNvPr id="183" name="Shape 183"/>
          <p:cNvPicPr preferRelativeResize="0"/>
          <p:nvPr/>
        </p:nvPicPr>
        <p:blipFill>
          <a:blip r:embed="rId3">
            <a:alphaModFix/>
          </a:blip>
          <a:stretch>
            <a:fillRect/>
          </a:stretch>
        </p:blipFill>
        <p:spPr>
          <a:xfrm>
            <a:off x="427675" y="2915025"/>
            <a:ext cx="8081050" cy="12954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Astrolabe</a:t>
            </a:r>
          </a:p>
        </p:txBody>
      </p:sp>
      <p:sp>
        <p:nvSpPr>
          <p:cNvPr id="189" name="Shape 189"/>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A device used to measure the angles of the sun and stars above the horizon</a:t>
            </a:r>
          </a:p>
          <a:p>
            <a:pPr lvl="0">
              <a:spcBef>
                <a:spcPts val="0"/>
              </a:spcBef>
              <a:buNone/>
            </a:pPr>
            <a:r>
              <a:rPr lang="en"/>
              <a:t>Helped figure out directions while out at sea</a:t>
            </a:r>
          </a:p>
        </p:txBody>
      </p:sp>
      <p:pic>
        <p:nvPicPr>
          <p:cNvPr id="190" name="Shape 190"/>
          <p:cNvPicPr preferRelativeResize="0"/>
          <p:nvPr/>
        </p:nvPicPr>
        <p:blipFill>
          <a:blip r:embed="rId3">
            <a:alphaModFix/>
          </a:blip>
          <a:stretch>
            <a:fillRect/>
          </a:stretch>
        </p:blipFill>
        <p:spPr>
          <a:xfrm>
            <a:off x="5492375" y="1283050"/>
            <a:ext cx="2743200" cy="33909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Cultural Diffusion</a:t>
            </a:r>
          </a:p>
        </p:txBody>
      </p:sp>
      <p:sp>
        <p:nvSpPr>
          <p:cNvPr id="116" name="Shape 116"/>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Exchange of ideas from one group of people to another group of people</a:t>
            </a:r>
          </a:p>
          <a:p>
            <a:pPr lvl="0">
              <a:spcBef>
                <a:spcPts val="0"/>
              </a:spcBef>
              <a:buNone/>
            </a:pPr>
            <a:r>
              <a:rPr lang="en"/>
              <a:t>Cultural Diffusion can occur during trade and war</a:t>
            </a:r>
          </a:p>
        </p:txBody>
      </p:sp>
      <p:pic>
        <p:nvPicPr>
          <p:cNvPr id="117" name="Shape 117"/>
          <p:cNvPicPr preferRelativeResize="0"/>
          <p:nvPr/>
        </p:nvPicPr>
        <p:blipFill>
          <a:blip r:embed="rId3">
            <a:alphaModFix/>
          </a:blip>
          <a:stretch>
            <a:fillRect/>
          </a:stretch>
        </p:blipFill>
        <p:spPr>
          <a:xfrm>
            <a:off x="911650" y="2194700"/>
            <a:ext cx="5987625" cy="214475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Korea Influence on Japan and China</a:t>
            </a:r>
          </a:p>
        </p:txBody>
      </p:sp>
      <p:sp>
        <p:nvSpPr>
          <p:cNvPr id="123" name="Shape 123"/>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Korea is known as the bridge between Japan and China because of its location. Korea adapted ideas and ways of life from both Japan and China.</a:t>
            </a:r>
          </a:p>
        </p:txBody>
      </p:sp>
      <p:pic>
        <p:nvPicPr>
          <p:cNvPr id="124" name="Shape 124"/>
          <p:cNvPicPr preferRelativeResize="0"/>
          <p:nvPr/>
        </p:nvPicPr>
        <p:blipFill>
          <a:blip r:embed="rId3">
            <a:alphaModFix/>
          </a:blip>
          <a:stretch>
            <a:fillRect/>
          </a:stretch>
        </p:blipFill>
        <p:spPr>
          <a:xfrm>
            <a:off x="1294325" y="2127174"/>
            <a:ext cx="5301050" cy="2802474"/>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Mansa Musa and Islam in Northern Africa</a:t>
            </a:r>
          </a:p>
        </p:txBody>
      </p:sp>
      <p:sp>
        <p:nvSpPr>
          <p:cNvPr id="130" name="Shape 130"/>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Mansa Musa from Mali went to Mecca and brought back Islam to Northern Africa. Mali was part of the Gold Salt trade so the idea of Islam spread throughout the trade route.</a:t>
            </a:r>
          </a:p>
          <a:p>
            <a:pPr lvl="0">
              <a:spcBef>
                <a:spcPts val="0"/>
              </a:spcBef>
              <a:buNone/>
            </a:pPr>
            <a:r>
              <a:rPr lang="en"/>
              <a:t>Today many Northern African Nations are predominantly islam</a:t>
            </a:r>
          </a:p>
        </p:txBody>
      </p:sp>
      <p:pic>
        <p:nvPicPr>
          <p:cNvPr id="131" name="Shape 131"/>
          <p:cNvPicPr preferRelativeResize="0"/>
          <p:nvPr/>
        </p:nvPicPr>
        <p:blipFill>
          <a:blip r:embed="rId3">
            <a:alphaModFix/>
          </a:blip>
          <a:stretch>
            <a:fillRect/>
          </a:stretch>
        </p:blipFill>
        <p:spPr>
          <a:xfrm>
            <a:off x="1834550" y="2858750"/>
            <a:ext cx="5559925" cy="187642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Zheng He, Marco Polo, and Ibn Battuta </a:t>
            </a:r>
          </a:p>
        </p:txBody>
      </p:sp>
      <p:sp>
        <p:nvSpPr>
          <p:cNvPr id="137" name="Shape 137"/>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Explorers and traders who wrote down what they saw along their journeys which people read and went to these places to trade for the goods written about. </a:t>
            </a:r>
          </a:p>
        </p:txBody>
      </p:sp>
      <p:pic>
        <p:nvPicPr>
          <p:cNvPr id="138" name="Shape 138"/>
          <p:cNvPicPr preferRelativeResize="0"/>
          <p:nvPr/>
        </p:nvPicPr>
        <p:blipFill>
          <a:blip r:embed="rId3">
            <a:alphaModFix/>
          </a:blip>
          <a:stretch>
            <a:fillRect/>
          </a:stretch>
        </p:blipFill>
        <p:spPr>
          <a:xfrm>
            <a:off x="382674" y="2059675"/>
            <a:ext cx="2740050" cy="2228450"/>
          </a:xfrm>
          <a:prstGeom prst="rect">
            <a:avLst/>
          </a:prstGeom>
          <a:noFill/>
          <a:ln>
            <a:noFill/>
          </a:ln>
        </p:spPr>
      </p:pic>
      <p:pic>
        <p:nvPicPr>
          <p:cNvPr id="139" name="Shape 139"/>
          <p:cNvPicPr preferRelativeResize="0"/>
          <p:nvPr/>
        </p:nvPicPr>
        <p:blipFill>
          <a:blip r:embed="rId4">
            <a:alphaModFix/>
          </a:blip>
          <a:stretch>
            <a:fillRect/>
          </a:stretch>
        </p:blipFill>
        <p:spPr>
          <a:xfrm>
            <a:off x="3200400" y="1980874"/>
            <a:ext cx="2743199" cy="2802450"/>
          </a:xfrm>
          <a:prstGeom prst="rect">
            <a:avLst/>
          </a:prstGeom>
          <a:noFill/>
          <a:ln>
            <a:noFill/>
          </a:ln>
        </p:spPr>
      </p:pic>
      <p:pic>
        <p:nvPicPr>
          <p:cNvPr id="140" name="Shape 140"/>
          <p:cNvPicPr preferRelativeResize="0"/>
          <p:nvPr/>
        </p:nvPicPr>
        <p:blipFill>
          <a:blip r:embed="rId5">
            <a:alphaModFix/>
          </a:blip>
          <a:stretch>
            <a:fillRect/>
          </a:stretch>
        </p:blipFill>
        <p:spPr>
          <a:xfrm>
            <a:off x="6089100" y="1980875"/>
            <a:ext cx="2743200" cy="280244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Byzantine Empire on Russia</a:t>
            </a:r>
          </a:p>
        </p:txBody>
      </p:sp>
      <p:sp>
        <p:nvSpPr>
          <p:cNvPr id="146" name="Shape 146"/>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Russia adapted Byzantine ‘s Cyrillic Alphabet</a:t>
            </a:r>
          </a:p>
          <a:p>
            <a:pPr lvl="0">
              <a:spcBef>
                <a:spcPts val="0"/>
              </a:spcBef>
              <a:buNone/>
            </a:pPr>
            <a:r>
              <a:rPr lang="en"/>
              <a:t>Russia adapted Byzantine Orthodox Christianity</a:t>
            </a:r>
          </a:p>
          <a:p>
            <a:pPr lvl="0">
              <a:spcBef>
                <a:spcPts val="0"/>
              </a:spcBef>
              <a:buNone/>
            </a:pPr>
            <a:r>
              <a:rPr lang="en"/>
              <a:t>Russia adapted the dome structured buildings</a:t>
            </a:r>
          </a:p>
        </p:txBody>
      </p:sp>
      <p:pic>
        <p:nvPicPr>
          <p:cNvPr id="147" name="Shape 147"/>
          <p:cNvPicPr preferRelativeResize="0"/>
          <p:nvPr/>
        </p:nvPicPr>
        <p:blipFill>
          <a:blip r:embed="rId3">
            <a:alphaModFix/>
          </a:blip>
          <a:stretch>
            <a:fillRect/>
          </a:stretch>
        </p:blipFill>
        <p:spPr>
          <a:xfrm>
            <a:off x="483950" y="2644900"/>
            <a:ext cx="2743199" cy="2205975"/>
          </a:xfrm>
          <a:prstGeom prst="rect">
            <a:avLst/>
          </a:prstGeom>
          <a:noFill/>
          <a:ln>
            <a:noFill/>
          </a:ln>
        </p:spPr>
      </p:pic>
      <p:pic>
        <p:nvPicPr>
          <p:cNvPr id="148" name="Shape 148"/>
          <p:cNvPicPr preferRelativeResize="0"/>
          <p:nvPr/>
        </p:nvPicPr>
        <p:blipFill>
          <a:blip r:embed="rId4">
            <a:alphaModFix/>
          </a:blip>
          <a:stretch>
            <a:fillRect/>
          </a:stretch>
        </p:blipFill>
        <p:spPr>
          <a:xfrm>
            <a:off x="3410250" y="2644900"/>
            <a:ext cx="2743199" cy="2205975"/>
          </a:xfrm>
          <a:prstGeom prst="rect">
            <a:avLst/>
          </a:prstGeom>
          <a:noFill/>
          <a:ln>
            <a:noFill/>
          </a:ln>
        </p:spPr>
      </p:pic>
      <p:pic>
        <p:nvPicPr>
          <p:cNvPr id="149" name="Shape 149"/>
          <p:cNvPicPr preferRelativeResize="0"/>
          <p:nvPr/>
        </p:nvPicPr>
        <p:blipFill>
          <a:blip r:embed="rId5">
            <a:alphaModFix/>
          </a:blip>
          <a:stretch>
            <a:fillRect/>
          </a:stretch>
        </p:blipFill>
        <p:spPr>
          <a:xfrm>
            <a:off x="6153450" y="1393300"/>
            <a:ext cx="2745943" cy="345757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Kemel Ataturk and Reza Pahlavi Westernization</a:t>
            </a:r>
          </a:p>
        </p:txBody>
      </p:sp>
      <p:sp>
        <p:nvSpPr>
          <p:cNvPr id="155" name="Shape 155"/>
          <p:cNvSpPr txBox="1">
            <a:spLocks noGrp="1"/>
          </p:cNvSpPr>
          <p:nvPr>
            <p:ph type="body" idx="1"/>
          </p:nvPr>
        </p:nvSpPr>
        <p:spPr>
          <a:xfrm>
            <a:off x="311700" y="1229975"/>
            <a:ext cx="3999900" cy="3339000"/>
          </a:xfrm>
          <a:prstGeom prst="rect">
            <a:avLst/>
          </a:prstGeom>
        </p:spPr>
        <p:txBody>
          <a:bodyPr lIns="91425" tIns="91425" rIns="91425" bIns="91425" anchor="t" anchorCtr="0">
            <a:noAutofit/>
          </a:bodyPr>
          <a:lstStyle/>
          <a:p>
            <a:pPr lvl="0">
              <a:spcBef>
                <a:spcPts val="0"/>
              </a:spcBef>
              <a:buNone/>
            </a:pPr>
            <a:r>
              <a:rPr lang="en"/>
              <a:t>Kemel Ataturk-Turkey</a:t>
            </a:r>
          </a:p>
          <a:p>
            <a:pPr lvl="0">
              <a:spcBef>
                <a:spcPts val="0"/>
              </a:spcBef>
              <a:buNone/>
            </a:pPr>
            <a:r>
              <a:rPr lang="en"/>
              <a:t>Westernized Turkey, separated religion from government.</a:t>
            </a:r>
          </a:p>
          <a:p>
            <a:pPr lvl="0">
              <a:spcBef>
                <a:spcPts val="0"/>
              </a:spcBef>
              <a:buNone/>
            </a:pPr>
            <a:r>
              <a:rPr lang="en"/>
              <a:t>New European law code not Islamic Religious Law Code</a:t>
            </a:r>
          </a:p>
          <a:p>
            <a:pPr lvl="0">
              <a:spcBef>
                <a:spcPts val="0"/>
              </a:spcBef>
              <a:buNone/>
            </a:pPr>
            <a:r>
              <a:rPr lang="en"/>
              <a:t>Replaced Arabic script with Latin Alphabet like the west</a:t>
            </a:r>
          </a:p>
          <a:p>
            <a:pPr lvl="0">
              <a:spcBef>
                <a:spcPts val="0"/>
              </a:spcBef>
              <a:buNone/>
            </a:pPr>
            <a:r>
              <a:rPr lang="en"/>
              <a:t>Women gained more freedom; no veils, right to vote and to hold jobs</a:t>
            </a:r>
          </a:p>
        </p:txBody>
      </p:sp>
      <p:sp>
        <p:nvSpPr>
          <p:cNvPr id="156" name="Shape 156"/>
          <p:cNvSpPr txBox="1">
            <a:spLocks noGrp="1"/>
          </p:cNvSpPr>
          <p:nvPr>
            <p:ph type="body" idx="2"/>
          </p:nvPr>
        </p:nvSpPr>
        <p:spPr>
          <a:xfrm>
            <a:off x="4832400" y="1229975"/>
            <a:ext cx="3999900" cy="3339000"/>
          </a:xfrm>
          <a:prstGeom prst="rect">
            <a:avLst/>
          </a:prstGeom>
        </p:spPr>
        <p:txBody>
          <a:bodyPr lIns="91425" tIns="91425" rIns="91425" bIns="91425" anchor="t" anchorCtr="0">
            <a:noAutofit/>
          </a:bodyPr>
          <a:lstStyle/>
          <a:p>
            <a:pPr lvl="0">
              <a:spcBef>
                <a:spcPts val="0"/>
              </a:spcBef>
              <a:buNone/>
            </a:pPr>
            <a:r>
              <a:rPr lang="en"/>
              <a:t>Reza Pahlavi- Iran</a:t>
            </a:r>
          </a:p>
          <a:p>
            <a:pPr lvl="0">
              <a:spcBef>
                <a:spcPts val="0"/>
              </a:spcBef>
              <a:buNone/>
            </a:pPr>
            <a:r>
              <a:rPr lang="en"/>
              <a:t>Westernized Iran, attempted to separate religion law from government law</a:t>
            </a:r>
          </a:p>
          <a:p>
            <a:pPr lvl="0">
              <a:spcBef>
                <a:spcPts val="0"/>
              </a:spcBef>
              <a:buNone/>
            </a:pPr>
            <a:r>
              <a:rPr lang="en"/>
              <a:t>Granted women rights</a:t>
            </a:r>
          </a:p>
          <a:p>
            <a:pPr lvl="0">
              <a:spcBef>
                <a:spcPts val="0"/>
              </a:spcBef>
              <a:buNone/>
            </a:pPr>
            <a:r>
              <a:rPr lang="en"/>
              <a:t>Built new roads and industry from the wealth of oil found in Iran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20000">
              <a:srgbClr val="000040"/>
            </a:gs>
            <a:gs pos="50000">
              <a:srgbClr val="400040"/>
            </a:gs>
            <a:gs pos="75000">
              <a:srgbClr val="8F0040"/>
            </a:gs>
            <a:gs pos="90000">
              <a:srgbClr val="F27300"/>
            </a:gs>
            <a:gs pos="100000">
              <a:srgbClr val="FFBF00"/>
            </a:gs>
          </a:gsLst>
          <a:lin ang="5400012" scaled="0"/>
        </a:gradFill>
        <a:effectLst/>
      </p:bgPr>
    </p:bg>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05977"/>
            <a:ext cx="8229600" cy="8574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Arial"/>
              <a:buNone/>
            </a:pPr>
            <a:r>
              <a:rPr lang="en" sz="4400" b="0" i="0" u="none" strike="noStrike" cap="none">
                <a:solidFill>
                  <a:schemeClr val="lt1"/>
                </a:solidFill>
                <a:latin typeface="Arial"/>
                <a:ea typeface="Arial"/>
                <a:cs typeface="Arial"/>
                <a:sym typeface="Arial"/>
              </a:rPr>
              <a:t>Columbian Exchange</a:t>
            </a:r>
          </a:p>
        </p:txBody>
      </p:sp>
      <p:pic>
        <p:nvPicPr>
          <p:cNvPr id="162" name="Shape 162"/>
          <p:cNvPicPr preferRelativeResize="0"/>
          <p:nvPr/>
        </p:nvPicPr>
        <p:blipFill rotWithShape="1">
          <a:blip r:embed="rId3">
            <a:alphaModFix/>
          </a:blip>
          <a:srcRect/>
          <a:stretch/>
        </p:blipFill>
        <p:spPr>
          <a:xfrm>
            <a:off x="0" y="1201340"/>
            <a:ext cx="9144000" cy="368850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Hellenism (Alexander the Great)</a:t>
            </a:r>
          </a:p>
        </p:txBody>
      </p:sp>
      <p:sp>
        <p:nvSpPr>
          <p:cNvPr id="168" name="Shape 168"/>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A Blend of Greek, Persian, Egyptian and Indian Culture</a:t>
            </a:r>
          </a:p>
          <a:p>
            <a:pPr lvl="0">
              <a:spcBef>
                <a:spcPts val="0"/>
              </a:spcBef>
              <a:buNone/>
            </a:pPr>
            <a:r>
              <a:rPr lang="en"/>
              <a:t>Women gained more rights during the Hellenistic period</a:t>
            </a:r>
          </a:p>
          <a:p>
            <a:pPr lvl="0">
              <a:spcBef>
                <a:spcPts val="0"/>
              </a:spcBef>
              <a:buNone/>
            </a:pPr>
            <a:r>
              <a:rPr lang="en"/>
              <a:t>New advancements in science and mathematics, Pythagoras (theorem), Aristarchus (Earth rotate on axis) and Hippocrates (Studied cause of illness, looked for cures)</a:t>
            </a:r>
          </a:p>
        </p:txBody>
      </p:sp>
      <p:pic>
        <p:nvPicPr>
          <p:cNvPr id="169" name="Shape 169"/>
          <p:cNvPicPr preferRelativeResize="0"/>
          <p:nvPr/>
        </p:nvPicPr>
        <p:blipFill>
          <a:blip r:embed="rId3">
            <a:alphaModFix/>
          </a:blip>
          <a:stretch>
            <a:fillRect/>
          </a:stretch>
        </p:blipFill>
        <p:spPr>
          <a:xfrm>
            <a:off x="2521100" y="3038850"/>
            <a:ext cx="6471574" cy="181202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396</Words>
  <Application>Microsoft Office PowerPoint</Application>
  <PresentationFormat>On-screen Show (16:9)</PresentationFormat>
  <Paragraphs>43</Paragraphs>
  <Slides>12</Slides>
  <Notes>12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Roboto</vt:lpstr>
      <vt:lpstr>geometric</vt:lpstr>
      <vt:lpstr>Default Design</vt:lpstr>
      <vt:lpstr>Cultural Diffusion</vt:lpstr>
      <vt:lpstr>Cultural Diffusion</vt:lpstr>
      <vt:lpstr>Korea Influence on Japan and China</vt:lpstr>
      <vt:lpstr>Mansa Musa and Islam in Northern Africa</vt:lpstr>
      <vt:lpstr>Zheng He, Marco Polo, and Ibn Battuta </vt:lpstr>
      <vt:lpstr>Byzantine Empire on Russia</vt:lpstr>
      <vt:lpstr>Kemel Ataturk and Reza Pahlavi Westernization</vt:lpstr>
      <vt:lpstr>Columbian Exchange</vt:lpstr>
      <vt:lpstr>Hellenism (Alexander the Great)</vt:lpstr>
      <vt:lpstr>The Encounter</vt:lpstr>
      <vt:lpstr>Ferdinand Magellan</vt:lpstr>
      <vt:lpstr>Astrolabe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Diffusion</dc:title>
  <dc:creator>Ferraro, James</dc:creator>
  <cp:lastModifiedBy>"%username%"</cp:lastModifiedBy>
  <cp:revision>1</cp:revision>
  <dcterms:modified xsi:type="dcterms:W3CDTF">2016-05-11T12:45:49Z</dcterms:modified>
</cp:coreProperties>
</file>