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7493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Early America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Self-Representation/Democracy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House of Burgesses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-Virginia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- </a:t>
            </a:r>
            <a:r>
              <a:rPr lang="en" sz="2400">
                <a:solidFill>
                  <a:srgbClr val="000000"/>
                </a:solidFill>
              </a:rPr>
              <a:t>Settlers were representatives in the law making practices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152475"/>
            <a:ext cx="39998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Self-Representation/Democracy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79225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Mayflower Compact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New England/Plymouth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On Voyage from Europe, drew up laws in which each of the settlers would have to live by along with punishments if the laws were broken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90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Self-Representation/Democracy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Town Hall Meetings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New England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Meetings for settlers to voice problems and offer suggestions to things that are going on in the colony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90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New England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Rocky soil, Forest for timber (wood), Fishing along coast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Both warm and Cold Seasons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South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Rich soil, wet season,warm climate good for farming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50" y="1152475"/>
            <a:ext cx="395144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Appalachian Mountain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Western Border of the colonies, prevented colonist from moving out west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/>
              <a:t>Mercantilism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The American colonies were only allowed to trade natural resources and raw materials to England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324" y="1152475"/>
            <a:ext cx="4164325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(16:9)</PresentationFormat>
  <Paragraphs>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simple-light-2</vt:lpstr>
      <vt:lpstr>Early America</vt:lpstr>
      <vt:lpstr>Self-Representation/Democracy</vt:lpstr>
      <vt:lpstr>Self-Representation/Democracy</vt:lpstr>
      <vt:lpstr>Self-Representation/Democracy</vt:lpstr>
      <vt:lpstr>Geography</vt:lpstr>
      <vt:lpstr>Geography</vt:lpstr>
      <vt:lpstr>Geography</vt:lpstr>
      <vt:lpstr>Mercantilism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America</dc:title>
  <dc:creator>Ferraro, James</dc:creator>
  <cp:lastModifiedBy>"%username%"</cp:lastModifiedBy>
  <cp:revision>1</cp:revision>
  <dcterms:modified xsi:type="dcterms:W3CDTF">2016-05-17T12:20:08Z</dcterms:modified>
</cp:coreProperties>
</file>