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9" r:id="rId1"/>
    <p:sldMasterId id="2147483710" r:id="rId2"/>
    <p:sldMasterId id="2147483711" r:id="rId3"/>
    <p:sldMasterId id="2147483712" r:id="rId4"/>
    <p:sldMasterId id="2147483713" r:id="rId5"/>
    <p:sldMasterId id="2147483714" r:id="rId6"/>
    <p:sldMasterId id="2147483715" r:id="rId7"/>
    <p:sldMasterId id="2147483716" r:id="rId8"/>
  </p:sldMasterIdLst>
  <p:notesMasterIdLst>
    <p:notesMasterId r:id="rId41"/>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Lst>
  <p:sldSz cx="9144000" cy="5143500" type="screen16x9"/>
  <p:notesSz cx="6858000" cy="9144000"/>
  <p:embeddedFontLst>
    <p:embeddedFont>
      <p:font typeface="Tahoma" panose="020B0604030504040204" pitchFamily="34" charset="0"/>
      <p:regular r:id="rId42"/>
      <p:bold r:id="rId43"/>
    </p:embeddedFont>
    <p:embeddedFont>
      <p:font typeface="Trebuchet MS" panose="020B0603020202020204"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8.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Master" Target="slideMasters/slideMaster8.xml"/><Relationship Id="rId51" Type="http://schemas.openxmlformats.org/officeDocument/2006/relationships/font" Target="fonts/font10.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2542124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3" name="Shape 5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7" name="Shape 5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5" name="Shape 5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2" name="Shape 5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9" name="Shape 5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5" name="Shape 5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1" name="Shape 5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68" name="Shape 56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685781" y="4343380"/>
            <a:ext cx="5486400" cy="4114799"/>
          </a:xfrm>
          <a:prstGeom prst="rect">
            <a:avLst/>
          </a:prstGeom>
          <a:noFill/>
          <a:ln>
            <a:noFill/>
          </a:ln>
        </p:spPr>
        <p:txBody>
          <a:bodyPr lIns="86175" tIns="86175" rIns="86175" bIns="86175" anchor="ctr" anchorCtr="0">
            <a:noAutofit/>
          </a:bodyPr>
          <a:lstStyle/>
          <a:p>
            <a:pPr lvl="0" rtl="0">
              <a:spcBef>
                <a:spcPts val="0"/>
              </a:spcBef>
              <a:buNone/>
            </a:pPr>
            <a:endParaRPr sz="1300"/>
          </a:p>
        </p:txBody>
      </p:sp>
      <p:sp>
        <p:nvSpPr>
          <p:cNvPr id="450" name="Shape 450"/>
          <p:cNvSpPr>
            <a:spLocks noGrp="1" noRot="1" noChangeAspect="1"/>
          </p:cNvSpPr>
          <p:nvPr>
            <p:ph type="sldImg" idx="2"/>
          </p:nvPr>
        </p:nvSpPr>
        <p:spPr>
          <a:xfrm>
            <a:off x="381164" y="685785"/>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75" name="Shape 57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81" name="Shape 581"/>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9" name="Shape 5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95" name="Shape 59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2" name="Shape 6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9" name="Shape 6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7" name="Shape 6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625" name="Shape 6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632" name="Shape 6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639" name="Shape 6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685781" y="4343380"/>
            <a:ext cx="5486400" cy="4114799"/>
          </a:xfrm>
          <a:prstGeom prst="rect">
            <a:avLst/>
          </a:prstGeom>
          <a:noFill/>
          <a:ln>
            <a:noFill/>
          </a:ln>
        </p:spPr>
        <p:txBody>
          <a:bodyPr lIns="86175" tIns="86175" rIns="86175" bIns="86175" anchor="ctr" anchorCtr="0">
            <a:noAutofit/>
          </a:bodyPr>
          <a:lstStyle/>
          <a:p>
            <a:pPr lvl="0" rtl="0">
              <a:spcBef>
                <a:spcPts val="0"/>
              </a:spcBef>
              <a:buNone/>
            </a:pPr>
            <a:endParaRPr sz="1300"/>
          </a:p>
        </p:txBody>
      </p:sp>
      <p:sp>
        <p:nvSpPr>
          <p:cNvPr id="457" name="Shape 457"/>
          <p:cNvSpPr>
            <a:spLocks noGrp="1" noRot="1" noChangeAspect="1"/>
          </p:cNvSpPr>
          <p:nvPr>
            <p:ph type="sldImg" idx="2"/>
          </p:nvPr>
        </p:nvSpPr>
        <p:spPr>
          <a:xfrm>
            <a:off x="381164" y="685785"/>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46" name="Shape 64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2" name="Shape 6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8" name="Shape 6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781" y="4343380"/>
            <a:ext cx="5486400" cy="4114799"/>
          </a:xfrm>
          <a:prstGeom prst="rect">
            <a:avLst/>
          </a:prstGeom>
          <a:noFill/>
          <a:ln>
            <a:noFill/>
          </a:ln>
        </p:spPr>
        <p:txBody>
          <a:bodyPr lIns="86175" tIns="86175" rIns="86175" bIns="86175" anchor="ctr" anchorCtr="0">
            <a:noAutofit/>
          </a:bodyPr>
          <a:lstStyle/>
          <a:p>
            <a:pPr lvl="0" rtl="0">
              <a:spcBef>
                <a:spcPts val="0"/>
              </a:spcBef>
              <a:buNone/>
            </a:pPr>
            <a:endParaRPr sz="1300"/>
          </a:p>
        </p:txBody>
      </p:sp>
      <p:sp>
        <p:nvSpPr>
          <p:cNvPr id="464" name="Shape 464"/>
          <p:cNvSpPr>
            <a:spLocks noGrp="1" noRot="1" noChangeAspect="1"/>
          </p:cNvSpPr>
          <p:nvPr>
            <p:ph type="sldImg" idx="2"/>
          </p:nvPr>
        </p:nvSpPr>
        <p:spPr>
          <a:xfrm>
            <a:off x="381164" y="685785"/>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1" name="Shape 4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8" name="Shape 4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4" name="Shape 4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1" name="Shape 5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rot="5400000">
            <a:off x="5463750" y="1371628"/>
            <a:ext cx="4388700" cy="20574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58" name="Shape 58"/>
          <p:cNvSpPr txBox="1">
            <a:spLocks noGrp="1"/>
          </p:cNvSpPr>
          <p:nvPr>
            <p:ph type="body" idx="1"/>
          </p:nvPr>
        </p:nvSpPr>
        <p:spPr>
          <a:xfrm rot="5400000">
            <a:off x="1272750" y="-609571"/>
            <a:ext cx="4388700" cy="60198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a:lvl1pPr>
            <a:lvl2pPr marL="742950" lvl="1" indent="-107950" algn="l" rtl="0">
              <a:spcBef>
                <a:spcPts val="560"/>
              </a:spcBef>
              <a:spcAft>
                <a:spcPts val="0"/>
              </a:spcAft>
              <a:buClr>
                <a:schemeClr val="dk1"/>
              </a:buClr>
              <a:buFont typeface="Arial"/>
              <a:buChar char="–"/>
              <a:defRPr/>
            </a:lvl2pPr>
            <a:lvl3pPr marL="1143000" lvl="2" indent="-76200" algn="l" rtl="0">
              <a:spcBef>
                <a:spcPts val="480"/>
              </a:spcBef>
              <a:spcAft>
                <a:spcPts val="0"/>
              </a:spcAft>
              <a:buClr>
                <a:schemeClr val="dk1"/>
              </a:buClr>
              <a:buFont typeface="Arial"/>
              <a:buChar char="•"/>
              <a:defRPr/>
            </a:lvl3pPr>
            <a:lvl4pPr marL="1600200" lvl="3" indent="-101600" algn="l" rtl="0">
              <a:spcBef>
                <a:spcPts val="400"/>
              </a:spcBef>
              <a:spcAft>
                <a:spcPts val="0"/>
              </a:spcAft>
              <a:buClr>
                <a:schemeClr val="dk1"/>
              </a:buClr>
              <a:buFont typeface="Arial"/>
              <a:buChar char="–"/>
              <a:defRPr/>
            </a:lvl4pPr>
            <a:lvl5pPr marL="2057400" lvl="4" indent="-101600" algn="l" rtl="0">
              <a:spcBef>
                <a:spcPts val="400"/>
              </a:spcBef>
              <a:spcAft>
                <a:spcPts val="0"/>
              </a:spcAft>
              <a:buClr>
                <a:schemeClr val="dk1"/>
              </a:buClr>
              <a:buFont typeface="Arial"/>
              <a:buChar char="»"/>
              <a:defRPr/>
            </a:lvl5pPr>
            <a:lvl6pPr marL="2514600" lvl="5" indent="-101600" algn="l" rtl="0">
              <a:spcBef>
                <a:spcPts val="400"/>
              </a:spcBef>
              <a:spcAft>
                <a:spcPts val="0"/>
              </a:spcAft>
              <a:buClr>
                <a:schemeClr val="dk1"/>
              </a:buClr>
              <a:buFont typeface="Arial"/>
              <a:buChar char="»"/>
              <a:defRPr/>
            </a:lvl6pPr>
            <a:lvl7pPr marL="2971800" lvl="6" indent="-101600" algn="l" rtl="0">
              <a:spcBef>
                <a:spcPts val="400"/>
              </a:spcBef>
              <a:spcAft>
                <a:spcPts val="0"/>
              </a:spcAft>
              <a:buClr>
                <a:schemeClr val="dk1"/>
              </a:buClr>
              <a:buFont typeface="Arial"/>
              <a:buChar char="»"/>
              <a:defRPr/>
            </a:lvl7pPr>
            <a:lvl8pPr marL="3429000" lvl="7" indent="-101600" algn="l" rtl="0">
              <a:spcBef>
                <a:spcPts val="400"/>
              </a:spcBef>
              <a:spcAft>
                <a:spcPts val="0"/>
              </a:spcAft>
              <a:buClr>
                <a:schemeClr val="dk1"/>
              </a:buClr>
              <a:buFont typeface="Arial"/>
              <a:buChar char="»"/>
              <a:defRPr/>
            </a:lvl8pPr>
            <a:lvl9pPr marL="3886200" lvl="8" indent="-1016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5977"/>
            <a:ext cx="8229600" cy="8574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61" name="Shape 61"/>
          <p:cNvSpPr txBox="1">
            <a:spLocks noGrp="1"/>
          </p:cNvSpPr>
          <p:nvPr>
            <p:ph type="body" idx="1"/>
          </p:nvPr>
        </p:nvSpPr>
        <p:spPr>
          <a:xfrm rot="5400000">
            <a:off x="2874750" y="-1217400"/>
            <a:ext cx="3394500" cy="82296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a:lvl1pPr>
            <a:lvl2pPr marL="742950" lvl="1" indent="-107950" algn="l" rtl="0">
              <a:spcBef>
                <a:spcPts val="560"/>
              </a:spcBef>
              <a:spcAft>
                <a:spcPts val="0"/>
              </a:spcAft>
              <a:buClr>
                <a:schemeClr val="dk1"/>
              </a:buClr>
              <a:buFont typeface="Arial"/>
              <a:buChar char="–"/>
              <a:defRPr/>
            </a:lvl2pPr>
            <a:lvl3pPr marL="1143000" lvl="2" indent="-76200" algn="l" rtl="0">
              <a:spcBef>
                <a:spcPts val="480"/>
              </a:spcBef>
              <a:spcAft>
                <a:spcPts val="0"/>
              </a:spcAft>
              <a:buClr>
                <a:schemeClr val="dk1"/>
              </a:buClr>
              <a:buFont typeface="Arial"/>
              <a:buChar char="•"/>
              <a:defRPr/>
            </a:lvl3pPr>
            <a:lvl4pPr marL="1600200" lvl="3" indent="-101600" algn="l" rtl="0">
              <a:spcBef>
                <a:spcPts val="400"/>
              </a:spcBef>
              <a:spcAft>
                <a:spcPts val="0"/>
              </a:spcAft>
              <a:buClr>
                <a:schemeClr val="dk1"/>
              </a:buClr>
              <a:buFont typeface="Arial"/>
              <a:buChar char="–"/>
              <a:defRPr/>
            </a:lvl4pPr>
            <a:lvl5pPr marL="2057400" lvl="4" indent="-101600" algn="l" rtl="0">
              <a:spcBef>
                <a:spcPts val="400"/>
              </a:spcBef>
              <a:spcAft>
                <a:spcPts val="0"/>
              </a:spcAft>
              <a:buClr>
                <a:schemeClr val="dk1"/>
              </a:buClr>
              <a:buFont typeface="Arial"/>
              <a:buChar char="»"/>
              <a:defRPr/>
            </a:lvl5pPr>
            <a:lvl6pPr marL="2514600" lvl="5" indent="-101600" algn="l" rtl="0">
              <a:spcBef>
                <a:spcPts val="400"/>
              </a:spcBef>
              <a:spcAft>
                <a:spcPts val="0"/>
              </a:spcAft>
              <a:buClr>
                <a:schemeClr val="dk1"/>
              </a:buClr>
              <a:buFont typeface="Arial"/>
              <a:buChar char="»"/>
              <a:defRPr/>
            </a:lvl6pPr>
            <a:lvl7pPr marL="2971800" lvl="6" indent="-101600" algn="l" rtl="0">
              <a:spcBef>
                <a:spcPts val="400"/>
              </a:spcBef>
              <a:spcAft>
                <a:spcPts val="0"/>
              </a:spcAft>
              <a:buClr>
                <a:schemeClr val="dk1"/>
              </a:buClr>
              <a:buFont typeface="Arial"/>
              <a:buChar char="»"/>
              <a:defRPr/>
            </a:lvl7pPr>
            <a:lvl8pPr marL="3429000" lvl="7" indent="-101600" algn="l" rtl="0">
              <a:spcBef>
                <a:spcPts val="400"/>
              </a:spcBef>
              <a:spcAft>
                <a:spcPts val="0"/>
              </a:spcAft>
              <a:buClr>
                <a:schemeClr val="dk1"/>
              </a:buClr>
              <a:buFont typeface="Arial"/>
              <a:buChar char="»"/>
              <a:defRPr/>
            </a:lvl8pPr>
            <a:lvl9pPr marL="3886200" lvl="8" indent="-1016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3600450"/>
            <a:ext cx="5486400" cy="4251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4" name="Shape 64"/>
          <p:cNvSpPr>
            <a:spLocks noGrp="1"/>
          </p:cNvSpPr>
          <p:nvPr>
            <p:ph type="pic" idx="2"/>
          </p:nvPr>
        </p:nvSpPr>
        <p:spPr>
          <a:xfrm>
            <a:off x="1792288" y="459581"/>
            <a:ext cx="5486400" cy="3086100"/>
          </a:xfrm>
          <a:prstGeom prst="rect">
            <a:avLst/>
          </a:prstGeom>
          <a:noFill/>
          <a:ln>
            <a:noFill/>
          </a:ln>
        </p:spPr>
      </p:sp>
      <p:sp>
        <p:nvSpPr>
          <p:cNvPr id="65" name="Shape 65"/>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04787"/>
            <a:ext cx="3008400" cy="8715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body" idx="1"/>
          </p:nvPr>
        </p:nvSpPr>
        <p:spPr>
          <a:xfrm>
            <a:off x="3575050" y="204787"/>
            <a:ext cx="5111700" cy="43896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9" name="Shape 69"/>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7"/>
            <a:ext cx="8229600" cy="8574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05977"/>
            <a:ext cx="8229600" cy="8574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5" name="Shape 75"/>
          <p:cNvSpPr txBox="1">
            <a:spLocks noGrp="1"/>
          </p:cNvSpPr>
          <p:nvPr>
            <p:ph type="body" idx="1"/>
          </p:nvPr>
        </p:nvSpPr>
        <p:spPr>
          <a:xfrm>
            <a:off x="457200" y="1151334"/>
            <a:ext cx="4040100" cy="480000"/>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76" name="Shape 76"/>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7" name="Shape 77"/>
          <p:cNvSpPr txBox="1">
            <a:spLocks noGrp="1"/>
          </p:cNvSpPr>
          <p:nvPr>
            <p:ph type="body" idx="3"/>
          </p:nvPr>
        </p:nvSpPr>
        <p:spPr>
          <a:xfrm>
            <a:off x="4645025" y="1151334"/>
            <a:ext cx="4041900" cy="480000"/>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78" name="Shape 78"/>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05977"/>
            <a:ext cx="8229600" cy="8574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81" name="Shape 81"/>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2" name="Shape 82"/>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722312" y="3305175"/>
            <a:ext cx="7772400" cy="1021500"/>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5" name="Shape 85"/>
          <p:cNvSpPr txBox="1">
            <a:spLocks noGrp="1"/>
          </p:cNvSpPr>
          <p:nvPr>
            <p:ph type="body" idx="1"/>
          </p:nvPr>
        </p:nvSpPr>
        <p:spPr>
          <a:xfrm>
            <a:off x="722312" y="2180034"/>
            <a:ext cx="7772400" cy="1125300"/>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05977"/>
            <a:ext cx="8229600" cy="8574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88" name="Shape 8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a:lvl1pPr>
            <a:lvl2pPr marL="742950" lvl="1" indent="-107950" algn="l" rtl="0">
              <a:spcBef>
                <a:spcPts val="560"/>
              </a:spcBef>
              <a:spcAft>
                <a:spcPts val="0"/>
              </a:spcAft>
              <a:buClr>
                <a:schemeClr val="dk1"/>
              </a:buClr>
              <a:buFont typeface="Arial"/>
              <a:buChar char="–"/>
              <a:defRPr/>
            </a:lvl2pPr>
            <a:lvl3pPr marL="1143000" lvl="2" indent="-76200" algn="l" rtl="0">
              <a:spcBef>
                <a:spcPts val="480"/>
              </a:spcBef>
              <a:spcAft>
                <a:spcPts val="0"/>
              </a:spcAft>
              <a:buClr>
                <a:schemeClr val="dk1"/>
              </a:buClr>
              <a:buFont typeface="Arial"/>
              <a:buChar char="•"/>
              <a:defRPr/>
            </a:lvl3pPr>
            <a:lvl4pPr marL="1600200" lvl="3" indent="-101600" algn="l" rtl="0">
              <a:spcBef>
                <a:spcPts val="400"/>
              </a:spcBef>
              <a:spcAft>
                <a:spcPts val="0"/>
              </a:spcAft>
              <a:buClr>
                <a:schemeClr val="dk1"/>
              </a:buClr>
              <a:buFont typeface="Arial"/>
              <a:buChar char="–"/>
              <a:defRPr/>
            </a:lvl4pPr>
            <a:lvl5pPr marL="2057400" lvl="4" indent="-101600" algn="l" rtl="0">
              <a:spcBef>
                <a:spcPts val="400"/>
              </a:spcBef>
              <a:spcAft>
                <a:spcPts val="0"/>
              </a:spcAft>
              <a:buClr>
                <a:schemeClr val="dk1"/>
              </a:buClr>
              <a:buFont typeface="Arial"/>
              <a:buChar char="»"/>
              <a:defRPr/>
            </a:lvl5pPr>
            <a:lvl6pPr marL="2514600" lvl="5" indent="-101600" algn="l" rtl="0">
              <a:spcBef>
                <a:spcPts val="400"/>
              </a:spcBef>
              <a:spcAft>
                <a:spcPts val="0"/>
              </a:spcAft>
              <a:buClr>
                <a:schemeClr val="dk1"/>
              </a:buClr>
              <a:buFont typeface="Arial"/>
              <a:buChar char="»"/>
              <a:defRPr/>
            </a:lvl6pPr>
            <a:lvl7pPr marL="2971800" lvl="6" indent="-101600" algn="l" rtl="0">
              <a:spcBef>
                <a:spcPts val="400"/>
              </a:spcBef>
              <a:spcAft>
                <a:spcPts val="0"/>
              </a:spcAft>
              <a:buClr>
                <a:schemeClr val="dk1"/>
              </a:buClr>
              <a:buFont typeface="Arial"/>
              <a:buChar char="»"/>
              <a:defRPr/>
            </a:lvl7pPr>
            <a:lvl8pPr marL="3429000" lvl="7" indent="-101600" algn="l" rtl="0">
              <a:spcBef>
                <a:spcPts val="400"/>
              </a:spcBef>
              <a:spcAft>
                <a:spcPts val="0"/>
              </a:spcAft>
              <a:buClr>
                <a:schemeClr val="dk1"/>
              </a:buClr>
              <a:buFont typeface="Arial"/>
              <a:buChar char="»"/>
              <a:defRPr/>
            </a:lvl8pPr>
            <a:lvl9pPr marL="3886200" lvl="8" indent="-1016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685800" y="1597818"/>
            <a:ext cx="7772400" cy="11025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91" name="Shape 91"/>
          <p:cNvSpPr txBox="1">
            <a:spLocks noGrp="1"/>
          </p:cNvSpPr>
          <p:nvPr>
            <p:ph type="subTitle" idx="1"/>
          </p:nvPr>
        </p:nvSpPr>
        <p:spPr>
          <a:xfrm>
            <a:off x="1371600" y="2914650"/>
            <a:ext cx="6400800" cy="1314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a:lvl1pPr>
            <a:lvl2pPr marL="457200" marR="0" lvl="1" indent="0" algn="ctr" rtl="0">
              <a:spcBef>
                <a:spcPts val="560"/>
              </a:spcBef>
              <a:spcAft>
                <a:spcPts val="0"/>
              </a:spcAft>
              <a:buClr>
                <a:schemeClr val="dk1"/>
              </a:buClr>
              <a:buFont typeface="Arial"/>
              <a:buNone/>
              <a:defRPr/>
            </a:lvl2pPr>
            <a:lvl3pPr marL="914400" marR="0" lvl="2" indent="0" algn="ctr" rtl="0">
              <a:spcBef>
                <a:spcPts val="480"/>
              </a:spcBef>
              <a:spcAft>
                <a:spcPts val="0"/>
              </a:spcAft>
              <a:buClr>
                <a:schemeClr val="dk1"/>
              </a:buClr>
              <a:buFont typeface="Arial"/>
              <a:buNone/>
              <a:defRPr/>
            </a:lvl3pPr>
            <a:lvl4pPr marL="1371600" marR="0" lvl="3" indent="0" algn="ctr" rtl="0">
              <a:spcBef>
                <a:spcPts val="400"/>
              </a:spcBef>
              <a:spcAft>
                <a:spcPts val="0"/>
              </a:spcAft>
              <a:buClr>
                <a:schemeClr val="dk1"/>
              </a:buClr>
              <a:buFont typeface="Arial"/>
              <a:buNone/>
              <a:defRPr/>
            </a:lvl4pPr>
            <a:lvl5pPr marL="1828800" marR="0" lvl="4" indent="0" algn="ctr" rtl="0">
              <a:spcBef>
                <a:spcPts val="400"/>
              </a:spcBef>
              <a:spcAft>
                <a:spcPts val="0"/>
              </a:spcAft>
              <a:buClr>
                <a:schemeClr val="dk1"/>
              </a:buClr>
              <a:buFont typeface="Arial"/>
              <a:buNone/>
              <a:defRPr/>
            </a:lvl5pPr>
            <a:lvl6pPr marL="2286000" marR="0" lvl="5" indent="0" algn="ctr" rtl="0">
              <a:spcBef>
                <a:spcPts val="400"/>
              </a:spcBef>
              <a:spcAft>
                <a:spcPts val="0"/>
              </a:spcAft>
              <a:buClr>
                <a:schemeClr val="dk1"/>
              </a:buClr>
              <a:buFont typeface="Arial"/>
              <a:buNone/>
              <a:defRPr/>
            </a:lvl6pPr>
            <a:lvl7pPr marL="2743200" marR="0" lvl="6" indent="0" algn="ctr" rtl="0">
              <a:spcBef>
                <a:spcPts val="400"/>
              </a:spcBef>
              <a:spcAft>
                <a:spcPts val="0"/>
              </a:spcAft>
              <a:buClr>
                <a:schemeClr val="dk1"/>
              </a:buClr>
              <a:buFont typeface="Arial"/>
              <a:buNone/>
              <a:defRPr/>
            </a:lvl7pPr>
            <a:lvl8pPr marL="3200400" marR="0" lvl="7" indent="0" algn="ctr" rtl="0">
              <a:spcBef>
                <a:spcPts val="400"/>
              </a:spcBef>
              <a:spcAft>
                <a:spcPts val="0"/>
              </a:spcAft>
              <a:buClr>
                <a:schemeClr val="dk1"/>
              </a:buClr>
              <a:buFont typeface="Arial"/>
              <a:buNone/>
              <a:defRPr/>
            </a:lvl8pPr>
            <a:lvl9pPr marL="3657600" marR="0" lvl="8" indent="0" algn="ctr" rtl="0">
              <a:spcBef>
                <a:spcPts val="400"/>
              </a:spcBef>
              <a:spcAft>
                <a:spcPts val="0"/>
              </a:spcAft>
              <a:buClr>
                <a:schemeClr val="dk1"/>
              </a:buClr>
              <a:buFont typeface="Arial"/>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1597818"/>
            <a:ext cx="7772400" cy="11025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0" name="Shape 100"/>
          <p:cNvSpPr txBox="1">
            <a:spLocks noGrp="1"/>
          </p:cNvSpPr>
          <p:nvPr>
            <p:ph type="subTitle" idx="1"/>
          </p:nvPr>
        </p:nvSpPr>
        <p:spPr>
          <a:xfrm>
            <a:off x="1371600" y="2914650"/>
            <a:ext cx="6400800" cy="1314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6" name="Shape 10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722312" y="3305175"/>
            <a:ext cx="7772400" cy="10215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2" name="Shape 112"/>
          <p:cNvSpPr txBox="1">
            <a:spLocks noGrp="1"/>
          </p:cNvSpPr>
          <p:nvPr>
            <p:ph type="body" idx="1"/>
          </p:nvPr>
        </p:nvSpPr>
        <p:spPr>
          <a:xfrm>
            <a:off x="722312" y="2180034"/>
            <a:ext cx="7772400" cy="112530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13" name="Shape 113"/>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8" name="Shape 118"/>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5" name="Shape 125"/>
          <p:cNvSpPr txBox="1">
            <a:spLocks noGrp="1"/>
          </p:cNvSpPr>
          <p:nvPr>
            <p:ph type="body" idx="1"/>
          </p:nvPr>
        </p:nvSpPr>
        <p:spPr>
          <a:xfrm>
            <a:off x="457200" y="1151334"/>
            <a:ext cx="4040100" cy="480000"/>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body" idx="3"/>
          </p:nvPr>
        </p:nvSpPr>
        <p:spPr>
          <a:xfrm>
            <a:off x="4645025" y="1151334"/>
            <a:ext cx="4041900" cy="480000"/>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4" name="Shape 134"/>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7"/>
        <p:cNvGrpSpPr/>
        <p:nvPr/>
      </p:nvGrpSpPr>
      <p:grpSpPr>
        <a:xfrm>
          <a:off x="0" y="0"/>
          <a:ext cx="0" cy="0"/>
          <a:chOff x="0" y="0"/>
          <a:chExt cx="0" cy="0"/>
        </a:xfrm>
      </p:grpSpPr>
      <p:sp>
        <p:nvSpPr>
          <p:cNvPr id="138" name="Shape 138"/>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04787"/>
            <a:ext cx="3008400" cy="8715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3" name="Shape 143"/>
          <p:cNvSpPr txBox="1">
            <a:spLocks noGrp="1"/>
          </p:cNvSpPr>
          <p:nvPr>
            <p:ph type="body" idx="1"/>
          </p:nvPr>
        </p:nvSpPr>
        <p:spPr>
          <a:xfrm>
            <a:off x="3575050" y="204787"/>
            <a:ext cx="5111700" cy="438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1792288" y="3600450"/>
            <a:ext cx="5486400" cy="4251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0" name="Shape 150"/>
          <p:cNvSpPr>
            <a:spLocks noGrp="1"/>
          </p:cNvSpPr>
          <p:nvPr>
            <p:ph type="pic" idx="2"/>
          </p:nvPr>
        </p:nvSpPr>
        <p:spPr>
          <a:xfrm>
            <a:off x="1792288" y="459581"/>
            <a:ext cx="5486400" cy="30861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7" name="Shape 157"/>
          <p:cNvSpPr txBox="1">
            <a:spLocks noGrp="1"/>
          </p:cNvSpPr>
          <p:nvPr>
            <p:ph type="body" idx="1"/>
          </p:nvPr>
        </p:nvSpPr>
        <p:spPr>
          <a:xfrm rot="5400000">
            <a:off x="2874750" y="-1217400"/>
            <a:ext cx="3394500"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rot="5400000">
            <a:off x="5463750" y="1371628"/>
            <a:ext cx="4388700"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63" name="Shape 163"/>
          <p:cNvSpPr txBox="1">
            <a:spLocks noGrp="1"/>
          </p:cNvSpPr>
          <p:nvPr>
            <p:ph type="body" idx="1"/>
          </p:nvPr>
        </p:nvSpPr>
        <p:spPr>
          <a:xfrm rot="5400000">
            <a:off x="1272750" y="-609571"/>
            <a:ext cx="4388700" cy="6019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1"/>
        <p:cNvGrpSpPr/>
        <p:nvPr/>
      </p:nvGrpSpPr>
      <p:grpSpPr>
        <a:xfrm>
          <a:off x="0" y="0"/>
          <a:ext cx="0" cy="0"/>
          <a:chOff x="0" y="0"/>
          <a:chExt cx="0" cy="0"/>
        </a:xfrm>
      </p:grpSpPr>
      <p:sp>
        <p:nvSpPr>
          <p:cNvPr id="172" name="Shape 172"/>
          <p:cNvSpPr/>
          <p:nvPr/>
        </p:nvSpPr>
        <p:spPr>
          <a:xfrm>
            <a:off x="0" y="1200150"/>
            <a:ext cx="9144000" cy="2743200"/>
          </a:xfrm>
          <a:prstGeom prst="rect">
            <a:avLst/>
          </a:prstGeom>
          <a:solidFill>
            <a:schemeClr val="dk1">
              <a:alpha val="20000"/>
            </a:schemeClr>
          </a:solidFill>
          <a:ln>
            <a:noFill/>
          </a:ln>
        </p:spPr>
        <p:txBody>
          <a:bodyPr lIns="91425" tIns="45700" rIns="91425" bIns="45700" anchor="ctr" anchorCtr="0">
            <a:noAutofit/>
          </a:bodyPr>
          <a:lstStyle/>
          <a:p>
            <a:pPr lvl="0">
              <a:spcBef>
                <a:spcPts val="0"/>
              </a:spcBef>
              <a:buNone/>
            </a:pPr>
            <a:endParaRPr/>
          </a:p>
        </p:txBody>
      </p:sp>
      <p:grpSp>
        <p:nvGrpSpPr>
          <p:cNvPr id="173" name="Shape 173"/>
          <p:cNvGrpSpPr/>
          <p:nvPr/>
        </p:nvGrpSpPr>
        <p:grpSpPr>
          <a:xfrm>
            <a:off x="0" y="-1078"/>
            <a:ext cx="1827407" cy="5144627"/>
            <a:chOff x="0" y="-1438"/>
            <a:chExt cx="798029" cy="6859502"/>
          </a:xfrm>
        </p:grpSpPr>
        <p:sp>
          <p:nvSpPr>
            <p:cNvPr id="174" name="Shape 174"/>
            <p:cNvSpPr/>
            <p:nvPr/>
          </p:nvSpPr>
          <p:spPr>
            <a:xfrm>
              <a:off x="0" y="-1437"/>
              <a:ext cx="798029"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sp>
          <p:nvSpPr>
            <p:cNvPr id="175" name="Shape 175"/>
            <p:cNvSpPr/>
            <p:nvPr/>
          </p:nvSpPr>
          <p:spPr>
            <a:xfrm>
              <a:off x="0" y="0"/>
              <a:ext cx="399014"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lvl="0">
                <a:spcBef>
                  <a:spcPts val="0"/>
                </a:spcBef>
                <a:buNone/>
              </a:pPr>
              <a:endParaRPr/>
            </a:p>
          </p:txBody>
        </p:sp>
      </p:grpSp>
      <p:grpSp>
        <p:nvGrpSpPr>
          <p:cNvPr id="176" name="Shape 176"/>
          <p:cNvGrpSpPr/>
          <p:nvPr/>
        </p:nvGrpSpPr>
        <p:grpSpPr>
          <a:xfrm flipH="1">
            <a:off x="7316591" y="0"/>
            <a:ext cx="1827407" cy="5144627"/>
            <a:chOff x="0" y="-1438"/>
            <a:chExt cx="798029" cy="6859502"/>
          </a:xfrm>
        </p:grpSpPr>
        <p:sp>
          <p:nvSpPr>
            <p:cNvPr id="177" name="Shape 177"/>
            <p:cNvSpPr/>
            <p:nvPr/>
          </p:nvSpPr>
          <p:spPr>
            <a:xfrm>
              <a:off x="0" y="-1437"/>
              <a:ext cx="798029"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sp>
          <p:nvSpPr>
            <p:cNvPr id="178" name="Shape 178"/>
            <p:cNvSpPr/>
            <p:nvPr/>
          </p:nvSpPr>
          <p:spPr>
            <a:xfrm>
              <a:off x="0" y="0"/>
              <a:ext cx="399014"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lvl="0">
                <a:spcBef>
                  <a:spcPts val="0"/>
                </a:spcBef>
                <a:buNone/>
              </a:pPr>
              <a:endParaRPr/>
            </a:p>
          </p:txBody>
        </p:sp>
      </p:grpSp>
      <p:sp>
        <p:nvSpPr>
          <p:cNvPr id="179" name="Shape 179"/>
          <p:cNvSpPr txBox="1">
            <a:spLocks noGrp="1"/>
          </p:cNvSpPr>
          <p:nvPr>
            <p:ph type="ctrTitle"/>
          </p:nvPr>
        </p:nvSpPr>
        <p:spPr>
          <a:xfrm>
            <a:off x="685800" y="1568184"/>
            <a:ext cx="7772400" cy="1238099"/>
          </a:xfrm>
          <a:prstGeom prst="rect">
            <a:avLst/>
          </a:prstGeom>
        </p:spPr>
        <p:txBody>
          <a:bodyPr lIns="91425" tIns="91425" rIns="91425" bIns="91425" anchor="b"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80" name="Shape 180"/>
          <p:cNvSpPr txBox="1">
            <a:spLocks noGrp="1"/>
          </p:cNvSpPr>
          <p:nvPr>
            <p:ph type="subTitle" idx="1"/>
          </p:nvPr>
        </p:nvSpPr>
        <p:spPr>
          <a:xfrm>
            <a:off x="685800" y="2914650"/>
            <a:ext cx="7772400" cy="658500"/>
          </a:xfrm>
          <a:prstGeom prst="rect">
            <a:avLst/>
          </a:prstGeom>
        </p:spPr>
        <p:txBody>
          <a:bodyPr lIns="91425" tIns="91425" rIns="91425" bIns="91425" anchor="t" anchorCtr="0"/>
          <a:lstStyle>
            <a:lvl1pPr lvl="0" algn="ctr" rtl="0">
              <a:spcBef>
                <a:spcPts val="0"/>
              </a:spcBef>
              <a:buClr>
                <a:schemeClr val="lt2"/>
              </a:buClr>
              <a:buSzPct val="100000"/>
              <a:buNone/>
              <a:defRPr sz="2400">
                <a:solidFill>
                  <a:schemeClr val="lt2"/>
                </a:solidFill>
              </a:defRPr>
            </a:lvl1pPr>
            <a:lvl2pPr lvl="1" algn="ctr" rtl="0">
              <a:spcBef>
                <a:spcPts val="0"/>
              </a:spcBef>
              <a:buClr>
                <a:schemeClr val="lt2"/>
              </a:buClr>
              <a:buNone/>
              <a:defRPr>
                <a:solidFill>
                  <a:schemeClr val="lt2"/>
                </a:solidFill>
              </a:defRPr>
            </a:lvl2pPr>
            <a:lvl3pPr lvl="2" algn="ctr" rtl="0">
              <a:spcBef>
                <a:spcPts val="0"/>
              </a:spcBef>
              <a:buClr>
                <a:schemeClr val="lt2"/>
              </a:buClr>
              <a:buNone/>
              <a:defRPr>
                <a:solidFill>
                  <a:schemeClr val="lt2"/>
                </a:solidFill>
              </a:defRPr>
            </a:lvl3pPr>
            <a:lvl4pPr lvl="3" algn="ctr" rtl="0">
              <a:spcBef>
                <a:spcPts val="0"/>
              </a:spcBef>
              <a:buClr>
                <a:schemeClr val="lt2"/>
              </a:buClr>
              <a:buSzPct val="100000"/>
              <a:buNone/>
              <a:defRPr sz="2400">
                <a:solidFill>
                  <a:schemeClr val="lt2"/>
                </a:solidFill>
              </a:defRPr>
            </a:lvl4pPr>
            <a:lvl5pPr lvl="4" algn="ctr" rtl="0">
              <a:spcBef>
                <a:spcPts val="0"/>
              </a:spcBef>
              <a:buClr>
                <a:schemeClr val="lt2"/>
              </a:buClr>
              <a:buSzPct val="100000"/>
              <a:buNone/>
              <a:defRPr sz="2400">
                <a:solidFill>
                  <a:schemeClr val="lt2"/>
                </a:solidFill>
              </a:defRPr>
            </a:lvl5pPr>
            <a:lvl6pPr lvl="5" algn="ctr" rtl="0">
              <a:spcBef>
                <a:spcPts val="0"/>
              </a:spcBef>
              <a:buClr>
                <a:schemeClr val="lt2"/>
              </a:buClr>
              <a:buSzPct val="100000"/>
              <a:buNone/>
              <a:defRPr sz="2400">
                <a:solidFill>
                  <a:schemeClr val="lt2"/>
                </a:solidFill>
              </a:defRPr>
            </a:lvl6pPr>
            <a:lvl7pPr lvl="6" algn="ctr" rtl="0">
              <a:spcBef>
                <a:spcPts val="0"/>
              </a:spcBef>
              <a:buClr>
                <a:schemeClr val="lt2"/>
              </a:buClr>
              <a:buSzPct val="100000"/>
              <a:buNone/>
              <a:defRPr sz="2400">
                <a:solidFill>
                  <a:schemeClr val="lt2"/>
                </a:solidFill>
              </a:defRPr>
            </a:lvl7pPr>
            <a:lvl8pPr lvl="7" algn="ctr" rtl="0">
              <a:spcBef>
                <a:spcPts val="0"/>
              </a:spcBef>
              <a:buClr>
                <a:schemeClr val="lt2"/>
              </a:buClr>
              <a:buSzPct val="100000"/>
              <a:buNone/>
              <a:defRPr sz="2400">
                <a:solidFill>
                  <a:schemeClr val="lt2"/>
                </a:solidFill>
              </a:defRPr>
            </a:lvl8pPr>
            <a:lvl9pPr lvl="8" algn="ctr" rtl="0">
              <a:spcBef>
                <a:spcPts val="0"/>
              </a:spcBef>
              <a:buClr>
                <a:schemeClr val="lt2"/>
              </a:buClr>
              <a:buSzPct val="100000"/>
              <a:buNone/>
              <a:defRPr sz="2400">
                <a:solidFill>
                  <a:schemeClr val="lt2"/>
                </a:solidFill>
              </a:defRPr>
            </a:lvl9pPr>
          </a:lstStyle>
          <a:p>
            <a:endParaRPr/>
          </a:p>
        </p:txBody>
      </p:sp>
      <p:sp>
        <p:nvSpPr>
          <p:cNvPr id="181" name="Shape 181"/>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2"/>
        <p:cNvGrpSpPr/>
        <p:nvPr/>
      </p:nvGrpSpPr>
      <p:grpSpPr>
        <a:xfrm>
          <a:off x="0" y="0"/>
          <a:ext cx="0" cy="0"/>
          <a:chOff x="0" y="0"/>
          <a:chExt cx="0" cy="0"/>
        </a:xfrm>
      </p:grpSpPr>
      <p:sp>
        <p:nvSpPr>
          <p:cNvPr id="183" name="Shape 183"/>
          <p:cNvSpPr/>
          <p:nvPr/>
        </p:nvSpPr>
        <p:spPr>
          <a:xfrm>
            <a:off x="0" y="-1078"/>
            <a:ext cx="9144000" cy="1144200"/>
          </a:xfrm>
          <a:prstGeom prst="rect">
            <a:avLst/>
          </a:pr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grpSp>
        <p:nvGrpSpPr>
          <p:cNvPr id="184" name="Shape 184"/>
          <p:cNvGrpSpPr/>
          <p:nvPr/>
        </p:nvGrpSpPr>
        <p:grpSpPr>
          <a:xfrm>
            <a:off x="0" y="-1078"/>
            <a:ext cx="649180" cy="5144627"/>
            <a:chOff x="0" y="-1438"/>
            <a:chExt cx="649180" cy="6859502"/>
          </a:xfrm>
        </p:grpSpPr>
        <p:sp>
          <p:nvSpPr>
            <p:cNvPr id="185" name="Shape 185"/>
            <p:cNvSpPr/>
            <p:nvPr/>
          </p:nvSpPr>
          <p:spPr>
            <a:xfrm>
              <a:off x="0" y="-1437"/>
              <a:ext cx="649180"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0"/>
              </a:srgbClr>
            </a:solidFill>
            <a:ln>
              <a:noFill/>
            </a:ln>
          </p:spPr>
          <p:txBody>
            <a:bodyPr lIns="91425" tIns="45700" rIns="91425" bIns="45700" anchor="ctr" anchorCtr="0">
              <a:noAutofit/>
            </a:bodyPr>
            <a:lstStyle/>
            <a:p>
              <a:pPr lvl="0">
                <a:spcBef>
                  <a:spcPts val="0"/>
                </a:spcBef>
                <a:buNone/>
              </a:pPr>
              <a:endParaRPr/>
            </a:p>
          </p:txBody>
        </p:sp>
        <p:sp>
          <p:nvSpPr>
            <p:cNvPr id="186" name="Shape 186"/>
            <p:cNvSpPr/>
            <p:nvPr/>
          </p:nvSpPr>
          <p:spPr>
            <a:xfrm>
              <a:off x="0" y="0"/>
              <a:ext cx="500332"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lvl="0">
                <a:spcBef>
                  <a:spcPts val="0"/>
                </a:spcBef>
                <a:buNone/>
              </a:pPr>
              <a:endParaRPr/>
            </a:p>
          </p:txBody>
        </p:sp>
      </p:grpSp>
      <p:grpSp>
        <p:nvGrpSpPr>
          <p:cNvPr id="187" name="Shape 187"/>
          <p:cNvGrpSpPr/>
          <p:nvPr/>
        </p:nvGrpSpPr>
        <p:grpSpPr>
          <a:xfrm flipH="1">
            <a:off x="8494493" y="0"/>
            <a:ext cx="649180" cy="5144627"/>
            <a:chOff x="0" y="-1438"/>
            <a:chExt cx="649180" cy="6859502"/>
          </a:xfrm>
        </p:grpSpPr>
        <p:sp>
          <p:nvSpPr>
            <p:cNvPr id="188" name="Shape 188"/>
            <p:cNvSpPr/>
            <p:nvPr/>
          </p:nvSpPr>
          <p:spPr>
            <a:xfrm>
              <a:off x="0" y="-1437"/>
              <a:ext cx="649180"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0"/>
              </a:srgbClr>
            </a:solidFill>
            <a:ln>
              <a:noFill/>
            </a:ln>
          </p:spPr>
          <p:txBody>
            <a:bodyPr lIns="91425" tIns="45700" rIns="91425" bIns="45700" anchor="ctr" anchorCtr="0">
              <a:noAutofit/>
            </a:bodyPr>
            <a:lstStyle/>
            <a:p>
              <a:pPr lvl="0">
                <a:spcBef>
                  <a:spcPts val="0"/>
                </a:spcBef>
                <a:buNone/>
              </a:pPr>
              <a:endParaRPr/>
            </a:p>
          </p:txBody>
        </p:sp>
        <p:sp>
          <p:nvSpPr>
            <p:cNvPr id="189" name="Shape 189"/>
            <p:cNvSpPr/>
            <p:nvPr/>
          </p:nvSpPr>
          <p:spPr>
            <a:xfrm>
              <a:off x="0" y="0"/>
              <a:ext cx="500332"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lvl="0">
                <a:spcBef>
                  <a:spcPts val="0"/>
                </a:spcBef>
                <a:buNone/>
              </a:pPr>
              <a:endParaRPr/>
            </a:p>
          </p:txBody>
        </p:sp>
      </p:grpSp>
      <p:sp>
        <p:nvSpPr>
          <p:cNvPr id="190" name="Shape 190"/>
          <p:cNvSpPr/>
          <p:nvPr/>
        </p:nvSpPr>
        <p:spPr>
          <a:xfrm>
            <a:off x="0" y="4743450"/>
            <a:ext cx="9144000" cy="401100"/>
          </a:xfrm>
          <a:prstGeom prst="rect">
            <a:avLst/>
          </a:prstGeom>
          <a:solidFill>
            <a:schemeClr val="dk1">
              <a:alpha val="14900"/>
            </a:schemeClr>
          </a:solidFill>
          <a:ln>
            <a:noFill/>
          </a:ln>
        </p:spPr>
        <p:txBody>
          <a:bodyPr lIns="91425" tIns="45700" rIns="91425" bIns="45700" anchor="ctr" anchorCtr="0">
            <a:noAutofit/>
          </a:bodyPr>
          <a:lstStyle/>
          <a:p>
            <a:pPr lvl="0">
              <a:spcBef>
                <a:spcPts val="0"/>
              </a:spcBef>
              <a:buNone/>
            </a:pPr>
            <a:endParaRPr/>
          </a:p>
        </p:txBody>
      </p:sp>
      <p:sp>
        <p:nvSpPr>
          <p:cNvPr id="191" name="Shape 191"/>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2" name="Shape 192"/>
          <p:cNvSpPr txBox="1">
            <a:spLocks noGrp="1"/>
          </p:cNvSpPr>
          <p:nvPr>
            <p:ph type="body" idx="1"/>
          </p:nvPr>
        </p:nvSpPr>
        <p:spPr>
          <a:xfrm>
            <a:off x="457200" y="1200150"/>
            <a:ext cx="8229600" cy="3725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3" name="Shape 193"/>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4"/>
        <p:cNvGrpSpPr/>
        <p:nvPr/>
      </p:nvGrpSpPr>
      <p:grpSpPr>
        <a:xfrm>
          <a:off x="0" y="0"/>
          <a:ext cx="0" cy="0"/>
          <a:chOff x="0" y="0"/>
          <a:chExt cx="0" cy="0"/>
        </a:xfrm>
      </p:grpSpPr>
      <p:sp>
        <p:nvSpPr>
          <p:cNvPr id="195" name="Shape 195"/>
          <p:cNvSpPr/>
          <p:nvPr/>
        </p:nvSpPr>
        <p:spPr>
          <a:xfrm>
            <a:off x="0" y="-1078"/>
            <a:ext cx="9144000" cy="1144200"/>
          </a:xfrm>
          <a:prstGeom prst="rect">
            <a:avLst/>
          </a:pr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grpSp>
        <p:nvGrpSpPr>
          <p:cNvPr id="196" name="Shape 196"/>
          <p:cNvGrpSpPr/>
          <p:nvPr/>
        </p:nvGrpSpPr>
        <p:grpSpPr>
          <a:xfrm>
            <a:off x="0" y="-1078"/>
            <a:ext cx="649180" cy="5144627"/>
            <a:chOff x="0" y="-1438"/>
            <a:chExt cx="649180" cy="6859502"/>
          </a:xfrm>
        </p:grpSpPr>
        <p:sp>
          <p:nvSpPr>
            <p:cNvPr id="197" name="Shape 197"/>
            <p:cNvSpPr/>
            <p:nvPr/>
          </p:nvSpPr>
          <p:spPr>
            <a:xfrm>
              <a:off x="0" y="-1437"/>
              <a:ext cx="649180"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lvl="0">
                <a:spcBef>
                  <a:spcPts val="0"/>
                </a:spcBef>
                <a:buNone/>
              </a:pPr>
              <a:endParaRPr/>
            </a:p>
          </p:txBody>
        </p:sp>
        <p:sp>
          <p:nvSpPr>
            <p:cNvPr id="198" name="Shape 198"/>
            <p:cNvSpPr/>
            <p:nvPr/>
          </p:nvSpPr>
          <p:spPr>
            <a:xfrm>
              <a:off x="0" y="0"/>
              <a:ext cx="500332"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lvl="0">
                <a:spcBef>
                  <a:spcPts val="0"/>
                </a:spcBef>
                <a:buNone/>
              </a:pPr>
              <a:endParaRPr/>
            </a:p>
          </p:txBody>
        </p:sp>
      </p:grpSp>
      <p:grpSp>
        <p:nvGrpSpPr>
          <p:cNvPr id="199" name="Shape 199"/>
          <p:cNvGrpSpPr/>
          <p:nvPr/>
        </p:nvGrpSpPr>
        <p:grpSpPr>
          <a:xfrm flipH="1">
            <a:off x="8494493" y="0"/>
            <a:ext cx="649180" cy="5144627"/>
            <a:chOff x="0" y="-1438"/>
            <a:chExt cx="649180" cy="6859502"/>
          </a:xfrm>
        </p:grpSpPr>
        <p:sp>
          <p:nvSpPr>
            <p:cNvPr id="200" name="Shape 200"/>
            <p:cNvSpPr/>
            <p:nvPr/>
          </p:nvSpPr>
          <p:spPr>
            <a:xfrm>
              <a:off x="0" y="-1437"/>
              <a:ext cx="649180"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0"/>
              </a:srgbClr>
            </a:solidFill>
            <a:ln>
              <a:noFill/>
            </a:ln>
          </p:spPr>
          <p:txBody>
            <a:bodyPr lIns="91425" tIns="45700" rIns="91425" bIns="45700" anchor="ctr" anchorCtr="0">
              <a:noAutofit/>
            </a:bodyPr>
            <a:lstStyle/>
            <a:p>
              <a:pPr lvl="0">
                <a:spcBef>
                  <a:spcPts val="0"/>
                </a:spcBef>
                <a:buNone/>
              </a:pPr>
              <a:endParaRPr/>
            </a:p>
          </p:txBody>
        </p:sp>
        <p:sp>
          <p:nvSpPr>
            <p:cNvPr id="201" name="Shape 201"/>
            <p:cNvSpPr/>
            <p:nvPr/>
          </p:nvSpPr>
          <p:spPr>
            <a:xfrm>
              <a:off x="0" y="0"/>
              <a:ext cx="500332"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lvl="0">
                <a:spcBef>
                  <a:spcPts val="0"/>
                </a:spcBef>
                <a:buNone/>
              </a:pPr>
              <a:endParaRPr/>
            </a:p>
          </p:txBody>
        </p:sp>
      </p:grpSp>
      <p:sp>
        <p:nvSpPr>
          <p:cNvPr id="202" name="Shape 202"/>
          <p:cNvSpPr/>
          <p:nvPr/>
        </p:nvSpPr>
        <p:spPr>
          <a:xfrm>
            <a:off x="0" y="4743450"/>
            <a:ext cx="9144000" cy="401100"/>
          </a:xfrm>
          <a:prstGeom prst="rect">
            <a:avLst/>
          </a:prstGeom>
          <a:solidFill>
            <a:schemeClr val="dk1">
              <a:alpha val="14900"/>
            </a:schemeClr>
          </a:solidFill>
          <a:ln>
            <a:noFill/>
          </a:ln>
        </p:spPr>
        <p:txBody>
          <a:bodyPr lIns="91425" tIns="45700" rIns="91425" bIns="45700" anchor="ctr" anchorCtr="0">
            <a:noAutofit/>
          </a:bodyPr>
          <a:lstStyle/>
          <a:p>
            <a:pPr lvl="0">
              <a:spcBef>
                <a:spcPts val="0"/>
              </a:spcBef>
              <a:buNone/>
            </a:pPr>
            <a:endParaRPr/>
          </a:p>
        </p:txBody>
      </p:sp>
      <p:sp>
        <p:nvSpPr>
          <p:cNvPr id="203" name="Shape 203"/>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4" name="Shape 204"/>
          <p:cNvSpPr txBox="1">
            <a:spLocks noGrp="1"/>
          </p:cNvSpPr>
          <p:nvPr>
            <p:ph type="body" idx="1"/>
          </p:nvPr>
        </p:nvSpPr>
        <p:spPr>
          <a:xfrm>
            <a:off x="457200" y="1200150"/>
            <a:ext cx="3994500" cy="3725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5" name="Shape 205"/>
          <p:cNvSpPr txBox="1">
            <a:spLocks noGrp="1"/>
          </p:cNvSpPr>
          <p:nvPr>
            <p:ph type="body" idx="2"/>
          </p:nvPr>
        </p:nvSpPr>
        <p:spPr>
          <a:xfrm>
            <a:off x="4692273" y="1200150"/>
            <a:ext cx="3994500" cy="3725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6" name="Shape 206"/>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07"/>
        <p:cNvGrpSpPr/>
        <p:nvPr/>
      </p:nvGrpSpPr>
      <p:grpSpPr>
        <a:xfrm>
          <a:off x="0" y="0"/>
          <a:ext cx="0" cy="0"/>
          <a:chOff x="0" y="0"/>
          <a:chExt cx="0" cy="0"/>
        </a:xfrm>
      </p:grpSpPr>
      <p:sp>
        <p:nvSpPr>
          <p:cNvPr id="208" name="Shape 208"/>
          <p:cNvSpPr/>
          <p:nvPr/>
        </p:nvSpPr>
        <p:spPr>
          <a:xfrm>
            <a:off x="0" y="-1078"/>
            <a:ext cx="9144000" cy="1144200"/>
          </a:xfrm>
          <a:prstGeom prst="rect">
            <a:avLst/>
          </a:pr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grpSp>
        <p:nvGrpSpPr>
          <p:cNvPr id="209" name="Shape 209"/>
          <p:cNvGrpSpPr/>
          <p:nvPr/>
        </p:nvGrpSpPr>
        <p:grpSpPr>
          <a:xfrm>
            <a:off x="0" y="-1078"/>
            <a:ext cx="649180" cy="5144627"/>
            <a:chOff x="0" y="-1438"/>
            <a:chExt cx="649180" cy="6859502"/>
          </a:xfrm>
        </p:grpSpPr>
        <p:sp>
          <p:nvSpPr>
            <p:cNvPr id="210" name="Shape 210"/>
            <p:cNvSpPr/>
            <p:nvPr/>
          </p:nvSpPr>
          <p:spPr>
            <a:xfrm>
              <a:off x="0" y="-1437"/>
              <a:ext cx="649180"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lvl="0">
                <a:spcBef>
                  <a:spcPts val="0"/>
                </a:spcBef>
                <a:buNone/>
              </a:pPr>
              <a:endParaRPr/>
            </a:p>
          </p:txBody>
        </p:sp>
        <p:sp>
          <p:nvSpPr>
            <p:cNvPr id="211" name="Shape 211"/>
            <p:cNvSpPr/>
            <p:nvPr/>
          </p:nvSpPr>
          <p:spPr>
            <a:xfrm>
              <a:off x="0" y="0"/>
              <a:ext cx="500332"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lvl="0">
                <a:spcBef>
                  <a:spcPts val="0"/>
                </a:spcBef>
                <a:buNone/>
              </a:pPr>
              <a:endParaRPr/>
            </a:p>
          </p:txBody>
        </p:sp>
      </p:grpSp>
      <p:grpSp>
        <p:nvGrpSpPr>
          <p:cNvPr id="212" name="Shape 212"/>
          <p:cNvGrpSpPr/>
          <p:nvPr/>
        </p:nvGrpSpPr>
        <p:grpSpPr>
          <a:xfrm flipH="1">
            <a:off x="8494493" y="0"/>
            <a:ext cx="649180" cy="5144627"/>
            <a:chOff x="0" y="-1438"/>
            <a:chExt cx="649180" cy="6859502"/>
          </a:xfrm>
        </p:grpSpPr>
        <p:sp>
          <p:nvSpPr>
            <p:cNvPr id="213" name="Shape 213"/>
            <p:cNvSpPr/>
            <p:nvPr/>
          </p:nvSpPr>
          <p:spPr>
            <a:xfrm>
              <a:off x="0" y="-1437"/>
              <a:ext cx="649180"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lvl="0">
                <a:spcBef>
                  <a:spcPts val="0"/>
                </a:spcBef>
                <a:buNone/>
              </a:pPr>
              <a:endParaRPr/>
            </a:p>
          </p:txBody>
        </p:sp>
        <p:sp>
          <p:nvSpPr>
            <p:cNvPr id="214" name="Shape 214"/>
            <p:cNvSpPr/>
            <p:nvPr/>
          </p:nvSpPr>
          <p:spPr>
            <a:xfrm>
              <a:off x="0" y="0"/>
              <a:ext cx="500332"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lvl="0">
                <a:spcBef>
                  <a:spcPts val="0"/>
                </a:spcBef>
                <a:buNone/>
              </a:pPr>
              <a:endParaRPr/>
            </a:p>
          </p:txBody>
        </p:sp>
      </p:grpSp>
      <p:sp>
        <p:nvSpPr>
          <p:cNvPr id="215" name="Shape 215"/>
          <p:cNvSpPr/>
          <p:nvPr/>
        </p:nvSpPr>
        <p:spPr>
          <a:xfrm>
            <a:off x="0" y="4743450"/>
            <a:ext cx="9144000" cy="401100"/>
          </a:xfrm>
          <a:prstGeom prst="rect">
            <a:avLst/>
          </a:prstGeom>
          <a:solidFill>
            <a:schemeClr val="dk1">
              <a:alpha val="14900"/>
            </a:schemeClr>
          </a:solidFill>
          <a:ln>
            <a:noFill/>
          </a:ln>
        </p:spPr>
        <p:txBody>
          <a:bodyPr lIns="91425" tIns="45700" rIns="91425" bIns="45700" anchor="ctr" anchorCtr="0">
            <a:noAutofit/>
          </a:bodyPr>
          <a:lstStyle/>
          <a:p>
            <a:pPr lvl="0">
              <a:spcBef>
                <a:spcPts val="0"/>
              </a:spcBef>
              <a:buNone/>
            </a:pPr>
            <a:endParaRPr/>
          </a:p>
        </p:txBody>
      </p:sp>
      <p:sp>
        <p:nvSpPr>
          <p:cNvPr id="216" name="Shape 216"/>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7" name="Shape 217"/>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aption">
    <p:spTree>
      <p:nvGrpSpPr>
        <p:cNvPr id="1" name="Shape 218"/>
        <p:cNvGrpSpPr/>
        <p:nvPr/>
      </p:nvGrpSpPr>
      <p:grpSpPr>
        <a:xfrm>
          <a:off x="0" y="0"/>
          <a:ext cx="0" cy="0"/>
          <a:chOff x="0" y="0"/>
          <a:chExt cx="0" cy="0"/>
        </a:xfrm>
      </p:grpSpPr>
      <p:sp>
        <p:nvSpPr>
          <p:cNvPr id="219" name="Shape 219"/>
          <p:cNvSpPr/>
          <p:nvPr/>
        </p:nvSpPr>
        <p:spPr>
          <a:xfrm>
            <a:off x="0" y="-1078"/>
            <a:ext cx="9144000" cy="1144200"/>
          </a:xfrm>
          <a:prstGeom prst="rect">
            <a:avLst/>
          </a:pr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grpSp>
        <p:nvGrpSpPr>
          <p:cNvPr id="220" name="Shape 220"/>
          <p:cNvGrpSpPr/>
          <p:nvPr/>
        </p:nvGrpSpPr>
        <p:grpSpPr>
          <a:xfrm>
            <a:off x="0" y="-1078"/>
            <a:ext cx="649180" cy="5144627"/>
            <a:chOff x="0" y="-1438"/>
            <a:chExt cx="649180" cy="6859502"/>
          </a:xfrm>
        </p:grpSpPr>
        <p:sp>
          <p:nvSpPr>
            <p:cNvPr id="221" name="Shape 221"/>
            <p:cNvSpPr/>
            <p:nvPr/>
          </p:nvSpPr>
          <p:spPr>
            <a:xfrm>
              <a:off x="0" y="-1437"/>
              <a:ext cx="649180"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lvl="0">
                <a:spcBef>
                  <a:spcPts val="0"/>
                </a:spcBef>
                <a:buNone/>
              </a:pPr>
              <a:endParaRPr/>
            </a:p>
          </p:txBody>
        </p:sp>
        <p:sp>
          <p:nvSpPr>
            <p:cNvPr id="222" name="Shape 222"/>
            <p:cNvSpPr/>
            <p:nvPr/>
          </p:nvSpPr>
          <p:spPr>
            <a:xfrm>
              <a:off x="0" y="0"/>
              <a:ext cx="500332"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lvl="0">
                <a:spcBef>
                  <a:spcPts val="0"/>
                </a:spcBef>
                <a:buNone/>
              </a:pPr>
              <a:endParaRPr/>
            </a:p>
          </p:txBody>
        </p:sp>
      </p:grpSp>
      <p:grpSp>
        <p:nvGrpSpPr>
          <p:cNvPr id="223" name="Shape 223"/>
          <p:cNvGrpSpPr/>
          <p:nvPr/>
        </p:nvGrpSpPr>
        <p:grpSpPr>
          <a:xfrm flipH="1">
            <a:off x="8494493" y="0"/>
            <a:ext cx="649180" cy="5144627"/>
            <a:chOff x="0" y="-1438"/>
            <a:chExt cx="649180" cy="6859502"/>
          </a:xfrm>
        </p:grpSpPr>
        <p:sp>
          <p:nvSpPr>
            <p:cNvPr id="224" name="Shape 224"/>
            <p:cNvSpPr/>
            <p:nvPr/>
          </p:nvSpPr>
          <p:spPr>
            <a:xfrm>
              <a:off x="0" y="-1437"/>
              <a:ext cx="649180"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lvl="0">
                <a:spcBef>
                  <a:spcPts val="0"/>
                </a:spcBef>
                <a:buNone/>
              </a:pPr>
              <a:endParaRPr/>
            </a:p>
          </p:txBody>
        </p:sp>
        <p:sp>
          <p:nvSpPr>
            <p:cNvPr id="225" name="Shape 225"/>
            <p:cNvSpPr/>
            <p:nvPr/>
          </p:nvSpPr>
          <p:spPr>
            <a:xfrm>
              <a:off x="0" y="0"/>
              <a:ext cx="500332"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lvl="0">
                <a:spcBef>
                  <a:spcPts val="0"/>
                </a:spcBef>
                <a:buNone/>
              </a:pPr>
              <a:endParaRPr/>
            </a:p>
          </p:txBody>
        </p:sp>
      </p:grpSp>
      <p:sp>
        <p:nvSpPr>
          <p:cNvPr id="226" name="Shape 226"/>
          <p:cNvSpPr/>
          <p:nvPr/>
        </p:nvSpPr>
        <p:spPr>
          <a:xfrm>
            <a:off x="0" y="4743450"/>
            <a:ext cx="9144000" cy="401100"/>
          </a:xfrm>
          <a:prstGeom prst="rect">
            <a:avLst/>
          </a:prstGeom>
          <a:solidFill>
            <a:schemeClr val="dk1">
              <a:alpha val="14900"/>
            </a:schemeClr>
          </a:solidFill>
          <a:ln>
            <a:noFill/>
          </a:ln>
        </p:spPr>
        <p:txBody>
          <a:bodyPr lIns="91425" tIns="45700" rIns="91425" bIns="45700" anchor="ctr" anchorCtr="0">
            <a:noAutofit/>
          </a:bodyPr>
          <a:lstStyle/>
          <a:p>
            <a:pPr lvl="0">
              <a:spcBef>
                <a:spcPts val="0"/>
              </a:spcBef>
              <a:buNone/>
            </a:pPr>
            <a:endParaRPr/>
          </a:p>
        </p:txBody>
      </p:sp>
      <p:sp>
        <p:nvSpPr>
          <p:cNvPr id="227" name="Shape 227"/>
          <p:cNvSpPr txBox="1">
            <a:spLocks noGrp="1"/>
          </p:cNvSpPr>
          <p:nvPr>
            <p:ph type="body" idx="1"/>
          </p:nvPr>
        </p:nvSpPr>
        <p:spPr>
          <a:xfrm>
            <a:off x="457200" y="4406309"/>
            <a:ext cx="8229600" cy="519600"/>
          </a:xfrm>
          <a:prstGeom prst="rect">
            <a:avLst/>
          </a:prstGeom>
        </p:spPr>
        <p:txBody>
          <a:bodyPr lIns="91425" tIns="91425" rIns="91425" bIns="91425" anchor="t" anchorCtr="0"/>
          <a:lstStyle>
            <a:lvl1pPr lvl="0" algn="ctr" rtl="0">
              <a:spcBef>
                <a:spcPts val="0"/>
              </a:spcBef>
              <a:buClr>
                <a:schemeClr val="lt2"/>
              </a:buClr>
              <a:buSzPct val="100000"/>
              <a:buNone/>
              <a:defRPr sz="1800">
                <a:solidFill>
                  <a:schemeClr val="lt2"/>
                </a:solidFill>
              </a:defRPr>
            </a:lvl1pPr>
          </a:lstStyle>
          <a:p>
            <a:endParaRPr/>
          </a:p>
        </p:txBody>
      </p:sp>
      <p:sp>
        <p:nvSpPr>
          <p:cNvPr id="228" name="Shape 228"/>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9"/>
        <p:cNvGrpSpPr/>
        <p:nvPr/>
      </p:nvGrpSpPr>
      <p:grpSpPr>
        <a:xfrm>
          <a:off x="0" y="0"/>
          <a:ext cx="0" cy="0"/>
          <a:chOff x="0" y="0"/>
          <a:chExt cx="0" cy="0"/>
        </a:xfrm>
      </p:grpSpPr>
      <p:sp>
        <p:nvSpPr>
          <p:cNvPr id="230" name="Shape 230"/>
          <p:cNvSpPr/>
          <p:nvPr/>
        </p:nvSpPr>
        <p:spPr>
          <a:xfrm>
            <a:off x="0" y="-1078"/>
            <a:ext cx="9144000" cy="1144200"/>
          </a:xfrm>
          <a:prstGeom prst="rect">
            <a:avLst/>
          </a:pr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grpSp>
        <p:nvGrpSpPr>
          <p:cNvPr id="231" name="Shape 231"/>
          <p:cNvGrpSpPr/>
          <p:nvPr/>
        </p:nvGrpSpPr>
        <p:grpSpPr>
          <a:xfrm>
            <a:off x="0" y="-1078"/>
            <a:ext cx="649180" cy="5144627"/>
            <a:chOff x="0" y="-1438"/>
            <a:chExt cx="649180" cy="6859502"/>
          </a:xfrm>
        </p:grpSpPr>
        <p:sp>
          <p:nvSpPr>
            <p:cNvPr id="232" name="Shape 232"/>
            <p:cNvSpPr/>
            <p:nvPr/>
          </p:nvSpPr>
          <p:spPr>
            <a:xfrm>
              <a:off x="0" y="-1437"/>
              <a:ext cx="649180"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lvl="0">
                <a:spcBef>
                  <a:spcPts val="0"/>
                </a:spcBef>
                <a:buNone/>
              </a:pPr>
              <a:endParaRPr/>
            </a:p>
          </p:txBody>
        </p:sp>
        <p:sp>
          <p:nvSpPr>
            <p:cNvPr id="233" name="Shape 233"/>
            <p:cNvSpPr/>
            <p:nvPr/>
          </p:nvSpPr>
          <p:spPr>
            <a:xfrm>
              <a:off x="0" y="0"/>
              <a:ext cx="500332"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lvl="0">
                <a:spcBef>
                  <a:spcPts val="0"/>
                </a:spcBef>
                <a:buNone/>
              </a:pPr>
              <a:endParaRPr/>
            </a:p>
          </p:txBody>
        </p:sp>
      </p:grpSp>
      <p:grpSp>
        <p:nvGrpSpPr>
          <p:cNvPr id="234" name="Shape 234"/>
          <p:cNvGrpSpPr/>
          <p:nvPr/>
        </p:nvGrpSpPr>
        <p:grpSpPr>
          <a:xfrm flipH="1">
            <a:off x="8494493" y="0"/>
            <a:ext cx="649180" cy="5144627"/>
            <a:chOff x="0" y="-1438"/>
            <a:chExt cx="649180" cy="6859502"/>
          </a:xfrm>
        </p:grpSpPr>
        <p:sp>
          <p:nvSpPr>
            <p:cNvPr id="235" name="Shape 235"/>
            <p:cNvSpPr/>
            <p:nvPr/>
          </p:nvSpPr>
          <p:spPr>
            <a:xfrm>
              <a:off x="0" y="-1437"/>
              <a:ext cx="649180"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lvl="0">
                <a:spcBef>
                  <a:spcPts val="0"/>
                </a:spcBef>
                <a:buNone/>
              </a:pPr>
              <a:endParaRPr/>
            </a:p>
          </p:txBody>
        </p:sp>
        <p:sp>
          <p:nvSpPr>
            <p:cNvPr id="236" name="Shape 236"/>
            <p:cNvSpPr/>
            <p:nvPr/>
          </p:nvSpPr>
          <p:spPr>
            <a:xfrm>
              <a:off x="0" y="0"/>
              <a:ext cx="500332" cy="6858064"/>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lvl="0">
                <a:spcBef>
                  <a:spcPts val="0"/>
                </a:spcBef>
                <a:buNone/>
              </a:pPr>
              <a:endParaRPr/>
            </a:p>
          </p:txBody>
        </p:sp>
      </p:grpSp>
      <p:sp>
        <p:nvSpPr>
          <p:cNvPr id="237" name="Shape 237"/>
          <p:cNvSpPr/>
          <p:nvPr/>
        </p:nvSpPr>
        <p:spPr>
          <a:xfrm>
            <a:off x="0" y="4743450"/>
            <a:ext cx="9144000" cy="401100"/>
          </a:xfrm>
          <a:prstGeom prst="rect">
            <a:avLst/>
          </a:prstGeom>
          <a:solidFill>
            <a:schemeClr val="dk1">
              <a:alpha val="14900"/>
            </a:schemeClr>
          </a:solidFill>
          <a:ln>
            <a:noFill/>
          </a:ln>
        </p:spPr>
        <p:txBody>
          <a:bodyPr lIns="91425" tIns="45700" rIns="91425" bIns="45700" anchor="ctr" anchorCtr="0">
            <a:noAutofit/>
          </a:bodyPr>
          <a:lstStyle/>
          <a:p>
            <a:pPr lvl="0">
              <a:spcBef>
                <a:spcPts val="0"/>
              </a:spcBef>
              <a:buNone/>
            </a:pPr>
            <a:endParaRPr/>
          </a:p>
        </p:txBody>
      </p:sp>
      <p:sp>
        <p:nvSpPr>
          <p:cNvPr id="238" name="Shape 238"/>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08359"/>
            <a:ext cx="8229600" cy="854700"/>
          </a:xfrm>
          <a:prstGeom prst="rect">
            <a:avLst/>
          </a:prstGeom>
          <a:noFill/>
          <a:ln>
            <a:noFill/>
          </a:ln>
        </p:spPr>
        <p:txBody>
          <a:bodyPr lIns="91425" tIns="91425" rIns="91425" bIns="91425" anchor="ctr" anchorCtr="1"/>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241" name="Shape 241"/>
          <p:cNvSpPr txBox="1">
            <a:spLocks noGrp="1"/>
          </p:cNvSpPr>
          <p:nvPr>
            <p:ph type="body" idx="1"/>
          </p:nvPr>
        </p:nvSpPr>
        <p:spPr>
          <a:xfrm>
            <a:off x="457200" y="1200150"/>
            <a:ext cx="8229600" cy="3397800"/>
          </a:xfrm>
          <a:prstGeom prst="rect">
            <a:avLst/>
          </a:prstGeom>
          <a:noFill/>
          <a:ln>
            <a:noFill/>
          </a:ln>
        </p:spPr>
        <p:txBody>
          <a:bodyPr lIns="91425" tIns="91425" rIns="91425" bIns="91425" anchor="t" anchorCtr="0"/>
          <a:lstStyle>
            <a:lvl1pPr marL="342900" lvl="0" indent="-180340" algn="l" rtl="0">
              <a:spcBef>
                <a:spcPts val="640"/>
              </a:spcBef>
              <a:spcAft>
                <a:spcPts val="0"/>
              </a:spcAft>
              <a:buClr>
                <a:schemeClr val="hlink"/>
              </a:buClr>
              <a:buFont typeface="Noto Symbol"/>
              <a:buChar char="●"/>
              <a:defRPr/>
            </a:lvl1pPr>
            <a:lvl2pPr marL="742950" lvl="1" indent="-143509" algn="l" rtl="0">
              <a:spcBef>
                <a:spcPts val="560"/>
              </a:spcBef>
              <a:spcAft>
                <a:spcPts val="0"/>
              </a:spcAft>
              <a:buClr>
                <a:schemeClr val="folHlink"/>
              </a:buClr>
              <a:buFont typeface="Noto Symbol"/>
              <a:buChar char="●"/>
              <a:defRPr/>
            </a:lvl2pPr>
            <a:lvl3pPr marL="1143000" lvl="2" indent="-106680" algn="l" rtl="0">
              <a:spcBef>
                <a:spcPts val="480"/>
              </a:spcBef>
              <a:spcAft>
                <a:spcPts val="0"/>
              </a:spcAft>
              <a:buClr>
                <a:schemeClr val="lt2"/>
              </a:buClr>
              <a:buFont typeface="Noto Symbol"/>
              <a:buChar char="●"/>
              <a:defRPr/>
            </a:lvl3pPr>
            <a:lvl4pPr marL="1600200" lvl="3" indent="-127000" algn="l" rtl="0">
              <a:spcBef>
                <a:spcPts val="400"/>
              </a:spcBef>
              <a:spcAft>
                <a:spcPts val="0"/>
              </a:spcAft>
              <a:buClr>
                <a:schemeClr val="hlink"/>
              </a:buClr>
              <a:buFont typeface="Noto Symbol"/>
              <a:buChar char="●"/>
              <a:defRPr/>
            </a:lvl4pPr>
            <a:lvl5pPr marL="2057400" lvl="4" indent="-127000" algn="l" rtl="0">
              <a:spcBef>
                <a:spcPts val="400"/>
              </a:spcBef>
              <a:spcAft>
                <a:spcPts val="0"/>
              </a:spcAft>
              <a:buClr>
                <a:schemeClr val="lt1"/>
              </a:buClr>
              <a:buFont typeface="Noto Symbol"/>
              <a:buChar char="●"/>
              <a:defRPr/>
            </a:lvl5pPr>
            <a:lvl6pPr marL="2514600" lvl="5" indent="-127000" algn="l" rtl="0">
              <a:spcBef>
                <a:spcPts val="400"/>
              </a:spcBef>
              <a:spcAft>
                <a:spcPts val="0"/>
              </a:spcAft>
              <a:buClr>
                <a:schemeClr val="lt1"/>
              </a:buClr>
              <a:buFont typeface="Noto Symbol"/>
              <a:buChar char="●"/>
              <a:defRPr/>
            </a:lvl6pPr>
            <a:lvl7pPr marL="2971800" lvl="6" indent="-127000" algn="l" rtl="0">
              <a:spcBef>
                <a:spcPts val="400"/>
              </a:spcBef>
              <a:spcAft>
                <a:spcPts val="0"/>
              </a:spcAft>
              <a:buClr>
                <a:schemeClr val="lt1"/>
              </a:buClr>
              <a:buFont typeface="Noto Symbol"/>
              <a:buChar char="●"/>
              <a:defRPr/>
            </a:lvl7pPr>
            <a:lvl8pPr marL="3429000" lvl="7" indent="-127000" algn="l" rtl="0">
              <a:spcBef>
                <a:spcPts val="400"/>
              </a:spcBef>
              <a:spcAft>
                <a:spcPts val="0"/>
              </a:spcAft>
              <a:buClr>
                <a:schemeClr val="lt1"/>
              </a:buClr>
              <a:buFont typeface="Noto Symbol"/>
              <a:buChar char="●"/>
              <a:defRPr/>
            </a:lvl8pPr>
            <a:lvl9pPr marL="3886200" lvl="8" indent="-127000" algn="l" rtl="0">
              <a:spcBef>
                <a:spcPts val="400"/>
              </a:spcBef>
              <a:spcAft>
                <a:spcPts val="0"/>
              </a:spcAft>
              <a:buClr>
                <a:schemeClr val="lt1"/>
              </a:buClr>
              <a:buFont typeface="Noto Symbol"/>
              <a:buChar char="●"/>
              <a:defRPr/>
            </a:lvl9pPr>
          </a:lstStyle>
          <a:p>
            <a:endParaRPr/>
          </a:p>
        </p:txBody>
      </p:sp>
      <p:sp>
        <p:nvSpPr>
          <p:cNvPr id="242" name="Shape 242"/>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43" name="Shape 243"/>
          <p:cNvSpPr txBox="1">
            <a:spLocks noGrp="1"/>
          </p:cNvSpPr>
          <p:nvPr>
            <p:ph type="sldNum" idx="12"/>
          </p:nvPr>
        </p:nvSpPr>
        <p:spPr>
          <a:xfrm>
            <a:off x="6553200" y="4682727"/>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 sz="1000" b="0" i="0" u="none" strike="noStrike" cap="none">
                <a:solidFill>
                  <a:schemeClr val="lt1"/>
                </a:solidFill>
                <a:latin typeface="Tahoma"/>
                <a:ea typeface="Tahoma"/>
                <a:cs typeface="Tahoma"/>
                <a:sym typeface="Tahoma"/>
              </a:rPr>
              <a:t>‹#›</a:t>
            </a:fld>
            <a:endParaRPr lang="en" sz="1000" b="0" i="0" u="none" strike="noStrike" cap="none">
              <a:solidFill>
                <a:schemeClr val="lt1"/>
              </a:solidFill>
              <a:latin typeface="Tahoma"/>
              <a:ea typeface="Tahoma"/>
              <a:cs typeface="Tahoma"/>
              <a:sym typeface="Tahoma"/>
            </a:endParaRPr>
          </a:p>
        </p:txBody>
      </p:sp>
      <p:sp>
        <p:nvSpPr>
          <p:cNvPr id="244" name="Shape 244"/>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_AND_BODY_1">
    <p:spTree>
      <p:nvGrpSpPr>
        <p:cNvPr id="1" name="Shape 245"/>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08359"/>
            <a:ext cx="8229600" cy="854700"/>
          </a:xfrm>
          <a:prstGeom prst="rect">
            <a:avLst/>
          </a:prstGeom>
          <a:noFill/>
          <a:ln>
            <a:noFill/>
          </a:ln>
        </p:spPr>
        <p:txBody>
          <a:bodyPr lIns="91425" tIns="91425" rIns="91425" bIns="91425" anchor="ctr" anchorCtr="1"/>
          <a:lstStyle>
            <a:lvl1pPr marL="0" marR="0" lvl="0" indent="0" algn="ctr" rtl="0">
              <a:spcBef>
                <a:spcPts val="0"/>
              </a:spcBef>
              <a:spcAft>
                <a:spcPts val="0"/>
              </a:spcAft>
              <a:buNone/>
              <a:defRPr sz="42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2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2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2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2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2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2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2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200" b="0" i="0" u="none" strike="noStrike" cap="none">
                <a:solidFill>
                  <a:schemeClr val="lt2"/>
                </a:solidFill>
                <a:latin typeface="Tahoma"/>
                <a:ea typeface="Tahoma"/>
                <a:cs typeface="Tahoma"/>
                <a:sym typeface="Tahoma"/>
              </a:defRPr>
            </a:lvl9pPr>
          </a:lstStyle>
          <a:p>
            <a:endParaRPr/>
          </a:p>
        </p:txBody>
      </p:sp>
      <p:sp>
        <p:nvSpPr>
          <p:cNvPr id="276" name="Shape 276"/>
          <p:cNvSpPr txBox="1">
            <a:spLocks noGrp="1"/>
          </p:cNvSpPr>
          <p:nvPr>
            <p:ph type="body" idx="1"/>
          </p:nvPr>
        </p:nvSpPr>
        <p:spPr>
          <a:xfrm>
            <a:off x="457200" y="1200150"/>
            <a:ext cx="8229600" cy="33978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lt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lt1"/>
                </a:solidFill>
                <a:latin typeface="Tahoma"/>
                <a:ea typeface="Tahoma"/>
                <a:cs typeface="Tahoma"/>
                <a:sym typeface="Tahoma"/>
              </a:defRPr>
            </a:lvl2pPr>
            <a:lvl3pPr marL="1143000" marR="0" lvl="2" indent="-106680" algn="l" rtl="0">
              <a:spcBef>
                <a:spcPts val="480"/>
              </a:spcBef>
              <a:spcAft>
                <a:spcPts val="0"/>
              </a:spcAft>
              <a:buClr>
                <a:schemeClr val="lt2"/>
              </a:buClr>
              <a:buSzPct val="80000"/>
              <a:buFont typeface="Noto Sans Symbols"/>
              <a:buChar char="●"/>
              <a:defRPr sz="2400" b="0" i="0" u="none" strike="noStrike" cap="none">
                <a:solidFill>
                  <a:schemeClr val="lt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lt1"/>
                </a:solidFill>
                <a:latin typeface="Tahoma"/>
                <a:ea typeface="Tahoma"/>
                <a:cs typeface="Tahoma"/>
                <a:sym typeface="Tahoma"/>
              </a:defRPr>
            </a:lvl4pPr>
            <a:lvl5pPr marL="2057400" marR="0" lvl="4"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6pPr>
            <a:lvl7pPr marL="2971800" marR="0" lvl="6"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7pPr>
            <a:lvl8pPr marL="3429000" marR="0" lvl="7"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8pPr>
            <a:lvl9pPr marL="3886200" marR="0" lvl="8"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277" name="Shape 277"/>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278" name="Shape 278"/>
          <p:cNvSpPr txBox="1">
            <a:spLocks noGrp="1"/>
          </p:cNvSpPr>
          <p:nvPr>
            <p:ph type="sldNum" idx="12"/>
          </p:nvPr>
        </p:nvSpPr>
        <p:spPr>
          <a:xfrm>
            <a:off x="6553200" y="4682727"/>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 sz="1000" b="0" i="0" u="none">
                <a:solidFill>
                  <a:schemeClr val="lt1"/>
                </a:solidFill>
                <a:latin typeface="Tahoma"/>
                <a:ea typeface="Tahoma"/>
                <a:cs typeface="Tahoma"/>
                <a:sym typeface="Tahoma"/>
              </a:rPr>
              <a:t>‹#›</a:t>
            </a:fld>
            <a:endParaRPr lang="en" sz="1000" b="0" i="0" u="none">
              <a:solidFill>
                <a:schemeClr val="lt1"/>
              </a:solidFill>
              <a:latin typeface="Tahoma"/>
              <a:ea typeface="Tahoma"/>
              <a:cs typeface="Tahoma"/>
              <a:sym typeface="Tahoma"/>
            </a:endParaRPr>
          </a:p>
        </p:txBody>
      </p:sp>
      <p:sp>
        <p:nvSpPr>
          <p:cNvPr id="279" name="Shape 279"/>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08359"/>
            <a:ext cx="8229600" cy="854700"/>
          </a:xfrm>
          <a:prstGeom prst="rect">
            <a:avLst/>
          </a:prstGeom>
          <a:noFill/>
          <a:ln>
            <a:noFill/>
          </a:ln>
        </p:spPr>
        <p:txBody>
          <a:bodyPr lIns="91425" tIns="91425" rIns="91425" bIns="91425" anchor="ctr" anchorCtr="1"/>
          <a:lstStyle>
            <a:lvl1pPr marL="0" marR="0" lvl="0" indent="0" algn="ctr" rtl="0">
              <a:spcBef>
                <a:spcPts val="0"/>
              </a:spcBef>
              <a:spcAft>
                <a:spcPts val="0"/>
              </a:spcAft>
              <a:buNone/>
              <a:defRPr sz="42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2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2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2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2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2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2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2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200" b="0" i="0" u="none" strike="noStrike" cap="none">
                <a:solidFill>
                  <a:schemeClr val="lt2"/>
                </a:solidFill>
                <a:latin typeface="Tahoma"/>
                <a:ea typeface="Tahoma"/>
                <a:cs typeface="Tahoma"/>
                <a:sym typeface="Tahoma"/>
              </a:defRPr>
            </a:lvl9pPr>
          </a:lstStyle>
          <a:p>
            <a:endParaRPr/>
          </a:p>
        </p:txBody>
      </p:sp>
      <p:sp>
        <p:nvSpPr>
          <p:cNvPr id="282" name="Shape 282"/>
          <p:cNvSpPr txBox="1">
            <a:spLocks noGrp="1"/>
          </p:cNvSpPr>
          <p:nvPr>
            <p:ph type="body" idx="1"/>
          </p:nvPr>
        </p:nvSpPr>
        <p:spPr>
          <a:xfrm>
            <a:off x="457200" y="1200150"/>
            <a:ext cx="4038600" cy="33978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lt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lt1"/>
                </a:solidFill>
                <a:latin typeface="Tahoma"/>
                <a:ea typeface="Tahoma"/>
                <a:cs typeface="Tahoma"/>
                <a:sym typeface="Tahoma"/>
              </a:defRPr>
            </a:lvl2pPr>
            <a:lvl3pPr marL="1143000" marR="0" lvl="2" indent="-106680" algn="l" rtl="0">
              <a:spcBef>
                <a:spcPts val="480"/>
              </a:spcBef>
              <a:spcAft>
                <a:spcPts val="0"/>
              </a:spcAft>
              <a:buClr>
                <a:schemeClr val="lt2"/>
              </a:buClr>
              <a:buSzPct val="80000"/>
              <a:buFont typeface="Noto Sans Symbols"/>
              <a:buChar char="●"/>
              <a:defRPr sz="2400" b="0" i="0" u="none" strike="noStrike" cap="none">
                <a:solidFill>
                  <a:schemeClr val="lt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lt1"/>
                </a:solidFill>
                <a:latin typeface="Tahoma"/>
                <a:ea typeface="Tahoma"/>
                <a:cs typeface="Tahoma"/>
                <a:sym typeface="Tahoma"/>
              </a:defRPr>
            </a:lvl4pPr>
            <a:lvl5pPr marL="2057400" marR="0" lvl="4"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6pPr>
            <a:lvl7pPr marL="2971800" marR="0" lvl="6"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7pPr>
            <a:lvl8pPr marL="3429000" marR="0" lvl="7"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8pPr>
            <a:lvl9pPr marL="3886200" marR="0" lvl="8"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283" name="Shape 283"/>
          <p:cNvSpPr txBox="1">
            <a:spLocks noGrp="1"/>
          </p:cNvSpPr>
          <p:nvPr>
            <p:ph type="body" idx="2"/>
          </p:nvPr>
        </p:nvSpPr>
        <p:spPr>
          <a:xfrm>
            <a:off x="4648200" y="1200150"/>
            <a:ext cx="4038600" cy="33978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lt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lt1"/>
                </a:solidFill>
                <a:latin typeface="Tahoma"/>
                <a:ea typeface="Tahoma"/>
                <a:cs typeface="Tahoma"/>
                <a:sym typeface="Tahoma"/>
              </a:defRPr>
            </a:lvl2pPr>
            <a:lvl3pPr marL="1143000" marR="0" lvl="2" indent="-106680" algn="l" rtl="0">
              <a:spcBef>
                <a:spcPts val="480"/>
              </a:spcBef>
              <a:spcAft>
                <a:spcPts val="0"/>
              </a:spcAft>
              <a:buClr>
                <a:schemeClr val="lt2"/>
              </a:buClr>
              <a:buSzPct val="80000"/>
              <a:buFont typeface="Noto Sans Symbols"/>
              <a:buChar char="●"/>
              <a:defRPr sz="2400" b="0" i="0" u="none" strike="noStrike" cap="none">
                <a:solidFill>
                  <a:schemeClr val="lt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lt1"/>
                </a:solidFill>
                <a:latin typeface="Tahoma"/>
                <a:ea typeface="Tahoma"/>
                <a:cs typeface="Tahoma"/>
                <a:sym typeface="Tahoma"/>
              </a:defRPr>
            </a:lvl4pPr>
            <a:lvl5pPr marL="2057400" marR="0" lvl="4"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6pPr>
            <a:lvl7pPr marL="2971800" marR="0" lvl="6"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7pPr>
            <a:lvl8pPr marL="3429000" marR="0" lvl="7"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8pPr>
            <a:lvl9pPr marL="3886200" marR="0" lvl="8"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284" name="Shape 284"/>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285" name="Shape 285"/>
          <p:cNvSpPr txBox="1">
            <a:spLocks noGrp="1"/>
          </p:cNvSpPr>
          <p:nvPr>
            <p:ph type="sldNum" idx="12"/>
          </p:nvPr>
        </p:nvSpPr>
        <p:spPr>
          <a:xfrm>
            <a:off x="6553200" y="4682727"/>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 sz="1000" b="0" i="0" u="none">
                <a:solidFill>
                  <a:schemeClr val="lt1"/>
                </a:solidFill>
                <a:latin typeface="Tahoma"/>
                <a:ea typeface="Tahoma"/>
                <a:cs typeface="Tahoma"/>
                <a:sym typeface="Tahoma"/>
              </a:rPr>
              <a:t>‹#›</a:t>
            </a:fld>
            <a:endParaRPr lang="en" sz="1000" b="0" i="0" u="none">
              <a:solidFill>
                <a:schemeClr val="lt1"/>
              </a:solidFill>
              <a:latin typeface="Tahoma"/>
              <a:ea typeface="Tahoma"/>
              <a:cs typeface="Tahoma"/>
              <a:sym typeface="Tahoma"/>
            </a:endParaRPr>
          </a:p>
        </p:txBody>
      </p:sp>
      <p:sp>
        <p:nvSpPr>
          <p:cNvPr id="286" name="Shape 286"/>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208359"/>
            <a:ext cx="8229600" cy="854700"/>
          </a:xfrm>
          <a:prstGeom prst="rect">
            <a:avLst/>
          </a:prstGeom>
          <a:noFill/>
          <a:ln>
            <a:noFill/>
          </a:ln>
        </p:spPr>
        <p:txBody>
          <a:bodyPr lIns="91425" tIns="91425" rIns="91425" bIns="91425" anchor="ctr" anchorCtr="1"/>
          <a:lstStyle>
            <a:lvl1pPr marL="0" marR="0" lvl="0" indent="0" algn="ctr" rtl="0">
              <a:spcBef>
                <a:spcPts val="0"/>
              </a:spcBef>
              <a:spcAft>
                <a:spcPts val="0"/>
              </a:spcAft>
              <a:buNone/>
              <a:defRPr sz="42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2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2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2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2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2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2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2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200" b="0" i="0" u="none" strike="noStrike" cap="none">
                <a:solidFill>
                  <a:schemeClr val="lt2"/>
                </a:solidFill>
                <a:latin typeface="Tahoma"/>
                <a:ea typeface="Tahoma"/>
                <a:cs typeface="Tahoma"/>
                <a:sym typeface="Tahoma"/>
              </a:defRPr>
            </a:lvl9pPr>
          </a:lstStyle>
          <a:p>
            <a:endParaRPr/>
          </a:p>
        </p:txBody>
      </p:sp>
      <p:sp>
        <p:nvSpPr>
          <p:cNvPr id="289" name="Shape 289"/>
          <p:cNvSpPr txBox="1">
            <a:spLocks noGrp="1"/>
          </p:cNvSpPr>
          <p:nvPr>
            <p:ph type="body" idx="1"/>
          </p:nvPr>
        </p:nvSpPr>
        <p:spPr>
          <a:xfrm>
            <a:off x="457200" y="1200150"/>
            <a:ext cx="4038600" cy="33978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lt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lt1"/>
                </a:solidFill>
                <a:latin typeface="Tahoma"/>
                <a:ea typeface="Tahoma"/>
                <a:cs typeface="Tahoma"/>
                <a:sym typeface="Tahoma"/>
              </a:defRPr>
            </a:lvl2pPr>
            <a:lvl3pPr marL="1143000" marR="0" lvl="2" indent="-106680" algn="l" rtl="0">
              <a:spcBef>
                <a:spcPts val="480"/>
              </a:spcBef>
              <a:spcAft>
                <a:spcPts val="0"/>
              </a:spcAft>
              <a:buClr>
                <a:schemeClr val="lt2"/>
              </a:buClr>
              <a:buSzPct val="80000"/>
              <a:buFont typeface="Noto Sans Symbols"/>
              <a:buChar char="●"/>
              <a:defRPr sz="2400" b="0" i="0" u="none" strike="noStrike" cap="none">
                <a:solidFill>
                  <a:schemeClr val="lt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lt1"/>
                </a:solidFill>
                <a:latin typeface="Tahoma"/>
                <a:ea typeface="Tahoma"/>
                <a:cs typeface="Tahoma"/>
                <a:sym typeface="Tahoma"/>
              </a:defRPr>
            </a:lvl4pPr>
            <a:lvl5pPr marL="2057400" marR="0" lvl="4"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6pPr>
            <a:lvl7pPr marL="2971800" marR="0" lvl="6"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7pPr>
            <a:lvl8pPr marL="3429000" marR="0" lvl="7"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8pPr>
            <a:lvl9pPr marL="3886200" marR="0" lvl="8"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290" name="Shape 290"/>
          <p:cNvSpPr>
            <a:spLocks noGrp="1"/>
          </p:cNvSpPr>
          <p:nvPr>
            <p:ph type="clipArt" idx="2"/>
          </p:nvPr>
        </p:nvSpPr>
        <p:spPr>
          <a:xfrm>
            <a:off x="4648200" y="1200150"/>
            <a:ext cx="4038600" cy="33978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lt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lt1"/>
                </a:solidFill>
                <a:latin typeface="Tahoma"/>
                <a:ea typeface="Tahoma"/>
                <a:cs typeface="Tahoma"/>
                <a:sym typeface="Tahoma"/>
              </a:defRPr>
            </a:lvl2pPr>
            <a:lvl3pPr marL="1143000" marR="0" lvl="2" indent="-106680" algn="l" rtl="0">
              <a:spcBef>
                <a:spcPts val="480"/>
              </a:spcBef>
              <a:spcAft>
                <a:spcPts val="0"/>
              </a:spcAft>
              <a:buClr>
                <a:schemeClr val="lt2"/>
              </a:buClr>
              <a:buSzPct val="80000"/>
              <a:buFont typeface="Noto Sans Symbols"/>
              <a:buChar char="●"/>
              <a:defRPr sz="2400" b="0" i="0" u="none" strike="noStrike" cap="none">
                <a:solidFill>
                  <a:schemeClr val="lt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lt1"/>
                </a:solidFill>
                <a:latin typeface="Tahoma"/>
                <a:ea typeface="Tahoma"/>
                <a:cs typeface="Tahoma"/>
                <a:sym typeface="Tahoma"/>
              </a:defRPr>
            </a:lvl4pPr>
            <a:lvl5pPr marL="2057400" marR="0" lvl="4"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6pPr>
            <a:lvl7pPr marL="2971800" marR="0" lvl="6"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7pPr>
            <a:lvl8pPr marL="3429000" marR="0" lvl="7"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8pPr>
            <a:lvl9pPr marL="3886200" marR="0" lvl="8"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291" name="Shape 291"/>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292" name="Shape 292"/>
          <p:cNvSpPr txBox="1">
            <a:spLocks noGrp="1"/>
          </p:cNvSpPr>
          <p:nvPr>
            <p:ph type="sldNum" idx="12"/>
          </p:nvPr>
        </p:nvSpPr>
        <p:spPr>
          <a:xfrm>
            <a:off x="6553200" y="4682727"/>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 sz="1000" b="0" i="0" u="none">
                <a:solidFill>
                  <a:schemeClr val="lt1"/>
                </a:solidFill>
                <a:latin typeface="Tahoma"/>
                <a:ea typeface="Tahoma"/>
                <a:cs typeface="Tahoma"/>
                <a:sym typeface="Tahoma"/>
              </a:rPr>
              <a:t>‹#›</a:t>
            </a:fld>
            <a:endParaRPr lang="en" sz="1000" b="0" i="0" u="none">
              <a:solidFill>
                <a:schemeClr val="lt1"/>
              </a:solidFill>
              <a:latin typeface="Tahoma"/>
              <a:ea typeface="Tahoma"/>
              <a:cs typeface="Tahoma"/>
              <a:sym typeface="Tahoma"/>
            </a:endParaRPr>
          </a:p>
        </p:txBody>
      </p:sp>
      <p:sp>
        <p:nvSpPr>
          <p:cNvPr id="293" name="Shape 293"/>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08359"/>
            <a:ext cx="8229600" cy="854700"/>
          </a:xfrm>
          <a:prstGeom prst="rect">
            <a:avLst/>
          </a:prstGeom>
          <a:noFill/>
          <a:ln>
            <a:noFill/>
          </a:ln>
        </p:spPr>
        <p:txBody>
          <a:bodyPr lIns="91425" tIns="91425" rIns="91425" bIns="91425" anchor="ctr" anchorCtr="1"/>
          <a:lstStyle>
            <a:lvl1pPr marL="0" marR="0" lvl="0" indent="0" algn="ctr" rtl="0">
              <a:spcBef>
                <a:spcPts val="0"/>
              </a:spcBef>
              <a:spcAft>
                <a:spcPts val="0"/>
              </a:spcAft>
              <a:buNone/>
              <a:defRPr sz="42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2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2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2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2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2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2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2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200" b="0" i="0" u="none" strike="noStrike" cap="none">
                <a:solidFill>
                  <a:schemeClr val="lt2"/>
                </a:solidFill>
                <a:latin typeface="Tahoma"/>
                <a:ea typeface="Tahoma"/>
                <a:cs typeface="Tahoma"/>
                <a:sym typeface="Tahoma"/>
              </a:defRPr>
            </a:lvl9pPr>
          </a:lstStyle>
          <a:p>
            <a:endParaRPr/>
          </a:p>
        </p:txBody>
      </p:sp>
      <p:sp>
        <p:nvSpPr>
          <p:cNvPr id="296" name="Shape 296"/>
          <p:cNvSpPr txBox="1">
            <a:spLocks noGrp="1"/>
          </p:cNvSpPr>
          <p:nvPr>
            <p:ph type="body" idx="1"/>
          </p:nvPr>
        </p:nvSpPr>
        <p:spPr>
          <a:xfrm>
            <a:off x="457200" y="1200150"/>
            <a:ext cx="4038600" cy="16419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lt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lt1"/>
                </a:solidFill>
                <a:latin typeface="Tahoma"/>
                <a:ea typeface="Tahoma"/>
                <a:cs typeface="Tahoma"/>
                <a:sym typeface="Tahoma"/>
              </a:defRPr>
            </a:lvl2pPr>
            <a:lvl3pPr marL="1143000" marR="0" lvl="2" indent="-106680" algn="l" rtl="0">
              <a:spcBef>
                <a:spcPts val="480"/>
              </a:spcBef>
              <a:spcAft>
                <a:spcPts val="0"/>
              </a:spcAft>
              <a:buClr>
                <a:schemeClr val="lt2"/>
              </a:buClr>
              <a:buSzPct val="80000"/>
              <a:buFont typeface="Noto Sans Symbols"/>
              <a:buChar char="●"/>
              <a:defRPr sz="2400" b="0" i="0" u="none" strike="noStrike" cap="none">
                <a:solidFill>
                  <a:schemeClr val="lt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lt1"/>
                </a:solidFill>
                <a:latin typeface="Tahoma"/>
                <a:ea typeface="Tahoma"/>
                <a:cs typeface="Tahoma"/>
                <a:sym typeface="Tahoma"/>
              </a:defRPr>
            </a:lvl4pPr>
            <a:lvl5pPr marL="2057400" marR="0" lvl="4"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6pPr>
            <a:lvl7pPr marL="2971800" marR="0" lvl="6"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7pPr>
            <a:lvl8pPr marL="3429000" marR="0" lvl="7"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8pPr>
            <a:lvl9pPr marL="3886200" marR="0" lvl="8"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297" name="Shape 297"/>
          <p:cNvSpPr txBox="1">
            <a:spLocks noGrp="1"/>
          </p:cNvSpPr>
          <p:nvPr>
            <p:ph type="body" idx="2"/>
          </p:nvPr>
        </p:nvSpPr>
        <p:spPr>
          <a:xfrm>
            <a:off x="457200" y="2956322"/>
            <a:ext cx="4038600" cy="16419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lt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lt1"/>
                </a:solidFill>
                <a:latin typeface="Tahoma"/>
                <a:ea typeface="Tahoma"/>
                <a:cs typeface="Tahoma"/>
                <a:sym typeface="Tahoma"/>
              </a:defRPr>
            </a:lvl2pPr>
            <a:lvl3pPr marL="1143000" marR="0" lvl="2" indent="-106680" algn="l" rtl="0">
              <a:spcBef>
                <a:spcPts val="480"/>
              </a:spcBef>
              <a:spcAft>
                <a:spcPts val="0"/>
              </a:spcAft>
              <a:buClr>
                <a:schemeClr val="lt2"/>
              </a:buClr>
              <a:buSzPct val="80000"/>
              <a:buFont typeface="Noto Sans Symbols"/>
              <a:buChar char="●"/>
              <a:defRPr sz="2400" b="0" i="0" u="none" strike="noStrike" cap="none">
                <a:solidFill>
                  <a:schemeClr val="lt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lt1"/>
                </a:solidFill>
                <a:latin typeface="Tahoma"/>
                <a:ea typeface="Tahoma"/>
                <a:cs typeface="Tahoma"/>
                <a:sym typeface="Tahoma"/>
              </a:defRPr>
            </a:lvl4pPr>
            <a:lvl5pPr marL="2057400" marR="0" lvl="4"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6pPr>
            <a:lvl7pPr marL="2971800" marR="0" lvl="6"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7pPr>
            <a:lvl8pPr marL="3429000" marR="0" lvl="7"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8pPr>
            <a:lvl9pPr marL="3886200" marR="0" lvl="8"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298" name="Shape 298"/>
          <p:cNvSpPr txBox="1">
            <a:spLocks noGrp="1"/>
          </p:cNvSpPr>
          <p:nvPr>
            <p:ph type="body" idx="3"/>
          </p:nvPr>
        </p:nvSpPr>
        <p:spPr>
          <a:xfrm>
            <a:off x="4648200" y="1200150"/>
            <a:ext cx="4038600" cy="33978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lt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lt1"/>
                </a:solidFill>
                <a:latin typeface="Tahoma"/>
                <a:ea typeface="Tahoma"/>
                <a:cs typeface="Tahoma"/>
                <a:sym typeface="Tahoma"/>
              </a:defRPr>
            </a:lvl2pPr>
            <a:lvl3pPr marL="1143000" marR="0" lvl="2" indent="-106680" algn="l" rtl="0">
              <a:spcBef>
                <a:spcPts val="480"/>
              </a:spcBef>
              <a:spcAft>
                <a:spcPts val="0"/>
              </a:spcAft>
              <a:buClr>
                <a:schemeClr val="lt2"/>
              </a:buClr>
              <a:buSzPct val="80000"/>
              <a:buFont typeface="Noto Sans Symbols"/>
              <a:buChar char="●"/>
              <a:defRPr sz="2400" b="0" i="0" u="none" strike="noStrike" cap="none">
                <a:solidFill>
                  <a:schemeClr val="lt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lt1"/>
                </a:solidFill>
                <a:latin typeface="Tahoma"/>
                <a:ea typeface="Tahoma"/>
                <a:cs typeface="Tahoma"/>
                <a:sym typeface="Tahoma"/>
              </a:defRPr>
            </a:lvl4pPr>
            <a:lvl5pPr marL="2057400" marR="0" lvl="4"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6pPr>
            <a:lvl7pPr marL="2971800" marR="0" lvl="6"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7pPr>
            <a:lvl8pPr marL="3429000" marR="0" lvl="7"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8pPr>
            <a:lvl9pPr marL="3886200" marR="0" lvl="8"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299" name="Shape 299"/>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300" name="Shape 300"/>
          <p:cNvSpPr txBox="1">
            <a:spLocks noGrp="1"/>
          </p:cNvSpPr>
          <p:nvPr>
            <p:ph type="sldNum" idx="12"/>
          </p:nvPr>
        </p:nvSpPr>
        <p:spPr>
          <a:xfrm>
            <a:off x="6553200" y="4682727"/>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 sz="1000" b="0" i="0" u="none">
                <a:solidFill>
                  <a:schemeClr val="lt1"/>
                </a:solidFill>
                <a:latin typeface="Tahoma"/>
                <a:ea typeface="Tahoma"/>
                <a:cs typeface="Tahoma"/>
                <a:sym typeface="Tahoma"/>
              </a:rPr>
              <a:t>‹#›</a:t>
            </a:fld>
            <a:endParaRPr lang="en" sz="1000" b="0" i="0" u="none">
              <a:solidFill>
                <a:schemeClr val="lt1"/>
              </a:solidFill>
              <a:latin typeface="Tahoma"/>
              <a:ea typeface="Tahoma"/>
              <a:cs typeface="Tahoma"/>
              <a:sym typeface="Tahoma"/>
            </a:endParaRPr>
          </a:p>
        </p:txBody>
      </p:sp>
      <p:sp>
        <p:nvSpPr>
          <p:cNvPr id="301" name="Shape 301"/>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457200" y="208359"/>
            <a:ext cx="8229600" cy="854700"/>
          </a:xfrm>
          <a:prstGeom prst="rect">
            <a:avLst/>
          </a:prstGeom>
          <a:noFill/>
          <a:ln>
            <a:noFill/>
          </a:ln>
        </p:spPr>
        <p:txBody>
          <a:bodyPr lIns="91425" tIns="91425" rIns="91425" bIns="91425" anchor="ctr" anchorCtr="1"/>
          <a:lstStyle>
            <a:lvl1pPr marL="0" marR="0" lvl="0" indent="0" algn="ctr" rtl="0">
              <a:spcBef>
                <a:spcPts val="0"/>
              </a:spcBef>
              <a:spcAft>
                <a:spcPts val="0"/>
              </a:spcAft>
              <a:buNone/>
              <a:defRPr sz="42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2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2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2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2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2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2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2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200" b="0" i="0" u="none" strike="noStrike" cap="none">
                <a:solidFill>
                  <a:schemeClr val="lt2"/>
                </a:solidFill>
                <a:latin typeface="Tahoma"/>
                <a:ea typeface="Tahoma"/>
                <a:cs typeface="Tahoma"/>
                <a:sym typeface="Tahoma"/>
              </a:defRPr>
            </a:lvl9pPr>
          </a:lstStyle>
          <a:p>
            <a:endParaRPr/>
          </a:p>
        </p:txBody>
      </p:sp>
      <p:sp>
        <p:nvSpPr>
          <p:cNvPr id="304" name="Shape 304"/>
          <p:cNvSpPr>
            <a:spLocks noGrp="1"/>
          </p:cNvSpPr>
          <p:nvPr>
            <p:ph type="clipArt" idx="2"/>
          </p:nvPr>
        </p:nvSpPr>
        <p:spPr>
          <a:xfrm>
            <a:off x="457200" y="1200150"/>
            <a:ext cx="4038600" cy="33978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lt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lt1"/>
                </a:solidFill>
                <a:latin typeface="Tahoma"/>
                <a:ea typeface="Tahoma"/>
                <a:cs typeface="Tahoma"/>
                <a:sym typeface="Tahoma"/>
              </a:defRPr>
            </a:lvl2pPr>
            <a:lvl3pPr marL="1143000" marR="0" lvl="2" indent="-106680" algn="l" rtl="0">
              <a:spcBef>
                <a:spcPts val="480"/>
              </a:spcBef>
              <a:spcAft>
                <a:spcPts val="0"/>
              </a:spcAft>
              <a:buClr>
                <a:schemeClr val="lt2"/>
              </a:buClr>
              <a:buSzPct val="80000"/>
              <a:buFont typeface="Noto Sans Symbols"/>
              <a:buChar char="●"/>
              <a:defRPr sz="2400" b="0" i="0" u="none" strike="noStrike" cap="none">
                <a:solidFill>
                  <a:schemeClr val="lt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lt1"/>
                </a:solidFill>
                <a:latin typeface="Tahoma"/>
                <a:ea typeface="Tahoma"/>
                <a:cs typeface="Tahoma"/>
                <a:sym typeface="Tahoma"/>
              </a:defRPr>
            </a:lvl4pPr>
            <a:lvl5pPr marL="2057400" marR="0" lvl="4"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6pPr>
            <a:lvl7pPr marL="2971800" marR="0" lvl="6"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7pPr>
            <a:lvl8pPr marL="3429000" marR="0" lvl="7"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8pPr>
            <a:lvl9pPr marL="3886200" marR="0" lvl="8"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05" name="Shape 305"/>
          <p:cNvSpPr txBox="1">
            <a:spLocks noGrp="1"/>
          </p:cNvSpPr>
          <p:nvPr>
            <p:ph type="body" idx="1"/>
          </p:nvPr>
        </p:nvSpPr>
        <p:spPr>
          <a:xfrm>
            <a:off x="4648200" y="1200150"/>
            <a:ext cx="4038600" cy="33978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lt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lt1"/>
                </a:solidFill>
                <a:latin typeface="Tahoma"/>
                <a:ea typeface="Tahoma"/>
                <a:cs typeface="Tahoma"/>
                <a:sym typeface="Tahoma"/>
              </a:defRPr>
            </a:lvl2pPr>
            <a:lvl3pPr marL="1143000" marR="0" lvl="2" indent="-106680" algn="l" rtl="0">
              <a:spcBef>
                <a:spcPts val="480"/>
              </a:spcBef>
              <a:spcAft>
                <a:spcPts val="0"/>
              </a:spcAft>
              <a:buClr>
                <a:schemeClr val="lt2"/>
              </a:buClr>
              <a:buSzPct val="80000"/>
              <a:buFont typeface="Noto Sans Symbols"/>
              <a:buChar char="●"/>
              <a:defRPr sz="2400" b="0" i="0" u="none" strike="noStrike" cap="none">
                <a:solidFill>
                  <a:schemeClr val="lt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lt1"/>
                </a:solidFill>
                <a:latin typeface="Tahoma"/>
                <a:ea typeface="Tahoma"/>
                <a:cs typeface="Tahoma"/>
                <a:sym typeface="Tahoma"/>
              </a:defRPr>
            </a:lvl4pPr>
            <a:lvl5pPr marL="2057400" marR="0" lvl="4"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6pPr>
            <a:lvl7pPr marL="2971800" marR="0" lvl="6"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7pPr>
            <a:lvl8pPr marL="3429000" marR="0" lvl="7"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8pPr>
            <a:lvl9pPr marL="3886200" marR="0" lvl="8"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06" name="Shape 306"/>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307" name="Shape 307"/>
          <p:cNvSpPr txBox="1">
            <a:spLocks noGrp="1"/>
          </p:cNvSpPr>
          <p:nvPr>
            <p:ph type="sldNum" idx="12"/>
          </p:nvPr>
        </p:nvSpPr>
        <p:spPr>
          <a:xfrm>
            <a:off x="6553200" y="4682727"/>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 sz="1000" b="0" i="0" u="none">
                <a:solidFill>
                  <a:schemeClr val="lt1"/>
                </a:solidFill>
                <a:latin typeface="Tahoma"/>
                <a:ea typeface="Tahoma"/>
                <a:cs typeface="Tahoma"/>
                <a:sym typeface="Tahoma"/>
              </a:rPr>
              <a:t>‹#›</a:t>
            </a:fld>
            <a:endParaRPr lang="en" sz="1000" b="0" i="0" u="none">
              <a:solidFill>
                <a:schemeClr val="lt1"/>
              </a:solidFill>
              <a:latin typeface="Tahoma"/>
              <a:ea typeface="Tahoma"/>
              <a:cs typeface="Tahoma"/>
              <a:sym typeface="Tahoma"/>
            </a:endParaRPr>
          </a:p>
        </p:txBody>
      </p:sp>
      <p:sp>
        <p:nvSpPr>
          <p:cNvPr id="308" name="Shape 308"/>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08359"/>
            <a:ext cx="8229600" cy="854700"/>
          </a:xfrm>
          <a:prstGeom prst="rect">
            <a:avLst/>
          </a:prstGeom>
          <a:noFill/>
          <a:ln>
            <a:noFill/>
          </a:ln>
        </p:spPr>
        <p:txBody>
          <a:bodyPr lIns="91425" tIns="91425" rIns="91425" bIns="91425" anchor="ctr" anchorCtr="1"/>
          <a:lstStyle>
            <a:lvl1pPr marL="0" marR="0" lvl="0" indent="0" algn="ctr" rtl="0">
              <a:spcBef>
                <a:spcPts val="0"/>
              </a:spcBef>
              <a:spcAft>
                <a:spcPts val="0"/>
              </a:spcAft>
              <a:buNone/>
              <a:defRPr sz="42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2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2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2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2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2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2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2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200" b="0" i="0" u="none" strike="noStrike" cap="none">
                <a:solidFill>
                  <a:schemeClr val="lt2"/>
                </a:solidFill>
                <a:latin typeface="Tahoma"/>
                <a:ea typeface="Tahoma"/>
                <a:cs typeface="Tahoma"/>
                <a:sym typeface="Tahoma"/>
              </a:defRPr>
            </a:lvl9pPr>
          </a:lstStyle>
          <a:p>
            <a:endParaRPr/>
          </a:p>
        </p:txBody>
      </p:sp>
      <p:sp>
        <p:nvSpPr>
          <p:cNvPr id="311" name="Shape 311"/>
          <p:cNvSpPr txBox="1">
            <a:spLocks noGrp="1"/>
          </p:cNvSpPr>
          <p:nvPr>
            <p:ph type="body" idx="1"/>
          </p:nvPr>
        </p:nvSpPr>
        <p:spPr>
          <a:xfrm>
            <a:off x="457200" y="1200150"/>
            <a:ext cx="4038600" cy="3397800"/>
          </a:xfrm>
          <a:prstGeom prst="rect">
            <a:avLst/>
          </a:prstGeom>
          <a:noFill/>
          <a:ln>
            <a:noFill/>
          </a:ln>
        </p:spPr>
        <p:txBody>
          <a:bodyPr lIns="91425" tIns="91425" rIns="91425" bIns="91425" anchor="t" anchorCtr="0"/>
          <a:lstStyle>
            <a:lvl1pPr marL="342900" marR="0" lvl="0" indent="-200660" algn="l" rtl="0">
              <a:spcBef>
                <a:spcPts val="560"/>
              </a:spcBef>
              <a:spcAft>
                <a:spcPts val="0"/>
              </a:spcAft>
              <a:buClr>
                <a:schemeClr val="hlink"/>
              </a:buClr>
              <a:buSzPct val="80000"/>
              <a:buFont typeface="Noto Sans Symbols"/>
              <a:buChar char="●"/>
              <a:defRPr sz="2800" b="0" i="0" u="none" strike="noStrike" cap="none">
                <a:solidFill>
                  <a:schemeClr val="lt1"/>
                </a:solidFill>
                <a:latin typeface="Tahoma"/>
                <a:ea typeface="Tahoma"/>
                <a:cs typeface="Tahoma"/>
                <a:sym typeface="Tahoma"/>
              </a:defRPr>
            </a:lvl1pPr>
            <a:lvl2pPr marL="742950" marR="0" lvl="1" indent="-163830" algn="l" rtl="0">
              <a:spcBef>
                <a:spcPts val="480"/>
              </a:spcBef>
              <a:spcAft>
                <a:spcPts val="0"/>
              </a:spcAft>
              <a:buClr>
                <a:schemeClr val="folHlink"/>
              </a:buClr>
              <a:buSzPct val="80000"/>
              <a:buFont typeface="Noto Sans Symbols"/>
              <a:buChar char="●"/>
              <a:defRPr sz="2400" b="0" i="0" u="none" strike="noStrike" cap="none">
                <a:solidFill>
                  <a:schemeClr val="lt1"/>
                </a:solidFill>
                <a:latin typeface="Tahoma"/>
                <a:ea typeface="Tahoma"/>
                <a:cs typeface="Tahoma"/>
                <a:sym typeface="Tahoma"/>
              </a:defRPr>
            </a:lvl2pPr>
            <a:lvl3pPr marL="1143000" marR="0" lvl="2" indent="-127000" algn="l" rtl="0">
              <a:spcBef>
                <a:spcPts val="400"/>
              </a:spcBef>
              <a:spcAft>
                <a:spcPts val="0"/>
              </a:spcAft>
              <a:buClr>
                <a:schemeClr val="lt2"/>
              </a:buClr>
              <a:buSzPct val="80000"/>
              <a:buFont typeface="Noto Sans Symbols"/>
              <a:buChar char="●"/>
              <a:defRPr sz="2000" b="0" i="0" u="none" strike="noStrike" cap="none">
                <a:solidFill>
                  <a:schemeClr val="lt1"/>
                </a:solidFill>
                <a:latin typeface="Tahoma"/>
                <a:ea typeface="Tahoma"/>
                <a:cs typeface="Tahoma"/>
                <a:sym typeface="Tahoma"/>
              </a:defRPr>
            </a:lvl3pPr>
            <a:lvl4pPr marL="1600200" marR="0" lvl="3" indent="-137160" algn="l" rtl="0">
              <a:spcBef>
                <a:spcPts val="360"/>
              </a:spcBef>
              <a:spcAft>
                <a:spcPts val="0"/>
              </a:spcAft>
              <a:buClr>
                <a:schemeClr val="hlink"/>
              </a:buClr>
              <a:buSzPct val="79999"/>
              <a:buFont typeface="Noto Sans Symbols"/>
              <a:buChar char="●"/>
              <a:defRPr sz="1800" b="0" i="0" u="none" strike="noStrike" cap="none">
                <a:solidFill>
                  <a:schemeClr val="lt1"/>
                </a:solidFill>
                <a:latin typeface="Tahoma"/>
                <a:ea typeface="Tahoma"/>
                <a:cs typeface="Tahoma"/>
                <a:sym typeface="Tahoma"/>
              </a:defRPr>
            </a:lvl4pPr>
            <a:lvl5pPr marL="2057400" marR="0" lvl="4" indent="-137160" algn="l" rtl="0">
              <a:spcBef>
                <a:spcPts val="360"/>
              </a:spcBef>
              <a:spcAft>
                <a:spcPts val="0"/>
              </a:spcAft>
              <a:buClr>
                <a:schemeClr val="lt1"/>
              </a:buClr>
              <a:buSzPct val="79999"/>
              <a:buFont typeface="Noto Sans Symbols"/>
              <a:buChar char="●"/>
              <a:defRPr sz="1800" b="0" i="0" u="none" strike="noStrike" cap="none">
                <a:solidFill>
                  <a:schemeClr val="lt1"/>
                </a:solidFill>
                <a:latin typeface="Tahoma"/>
                <a:ea typeface="Tahoma"/>
                <a:cs typeface="Tahoma"/>
                <a:sym typeface="Tahoma"/>
              </a:defRPr>
            </a:lvl5pPr>
            <a:lvl6pPr marL="2514600" marR="0" lvl="5" indent="-137160" algn="l" rtl="0">
              <a:spcBef>
                <a:spcPts val="360"/>
              </a:spcBef>
              <a:spcAft>
                <a:spcPts val="0"/>
              </a:spcAft>
              <a:buClr>
                <a:schemeClr val="lt1"/>
              </a:buClr>
              <a:buSzPct val="79999"/>
              <a:buFont typeface="Noto Sans Symbols"/>
              <a:buChar char="●"/>
              <a:defRPr sz="1800" b="0" i="0" u="none" strike="noStrike" cap="none">
                <a:solidFill>
                  <a:schemeClr val="lt1"/>
                </a:solidFill>
                <a:latin typeface="Tahoma"/>
                <a:ea typeface="Tahoma"/>
                <a:cs typeface="Tahoma"/>
                <a:sym typeface="Tahoma"/>
              </a:defRPr>
            </a:lvl6pPr>
            <a:lvl7pPr marL="2971800" marR="0" lvl="6" indent="-137160" algn="l" rtl="0">
              <a:spcBef>
                <a:spcPts val="360"/>
              </a:spcBef>
              <a:spcAft>
                <a:spcPts val="0"/>
              </a:spcAft>
              <a:buClr>
                <a:schemeClr val="lt1"/>
              </a:buClr>
              <a:buSzPct val="79999"/>
              <a:buFont typeface="Noto Sans Symbols"/>
              <a:buChar char="●"/>
              <a:defRPr sz="1800" b="0" i="0" u="none" strike="noStrike" cap="none">
                <a:solidFill>
                  <a:schemeClr val="lt1"/>
                </a:solidFill>
                <a:latin typeface="Tahoma"/>
                <a:ea typeface="Tahoma"/>
                <a:cs typeface="Tahoma"/>
                <a:sym typeface="Tahoma"/>
              </a:defRPr>
            </a:lvl7pPr>
            <a:lvl8pPr marL="3429000" marR="0" lvl="7" indent="-137159" algn="l" rtl="0">
              <a:spcBef>
                <a:spcPts val="360"/>
              </a:spcBef>
              <a:spcAft>
                <a:spcPts val="0"/>
              </a:spcAft>
              <a:buClr>
                <a:schemeClr val="lt1"/>
              </a:buClr>
              <a:buSzPct val="79999"/>
              <a:buFont typeface="Noto Sans Symbols"/>
              <a:buChar char="●"/>
              <a:defRPr sz="1800" b="0" i="0" u="none" strike="noStrike" cap="none">
                <a:solidFill>
                  <a:schemeClr val="lt1"/>
                </a:solidFill>
                <a:latin typeface="Tahoma"/>
                <a:ea typeface="Tahoma"/>
                <a:cs typeface="Tahoma"/>
                <a:sym typeface="Tahoma"/>
              </a:defRPr>
            </a:lvl8pPr>
            <a:lvl9pPr marL="3886200" marR="0" lvl="8" indent="-137159" algn="l" rtl="0">
              <a:spcBef>
                <a:spcPts val="360"/>
              </a:spcBef>
              <a:spcAft>
                <a:spcPts val="0"/>
              </a:spcAft>
              <a:buClr>
                <a:schemeClr val="lt1"/>
              </a:buClr>
              <a:buSzPct val="79999"/>
              <a:buFont typeface="Noto Sans Symbols"/>
              <a:buChar char="●"/>
              <a:defRPr sz="1800" b="0" i="0" u="none" strike="noStrike" cap="none">
                <a:solidFill>
                  <a:schemeClr val="lt1"/>
                </a:solidFill>
                <a:latin typeface="Tahoma"/>
                <a:ea typeface="Tahoma"/>
                <a:cs typeface="Tahoma"/>
                <a:sym typeface="Tahoma"/>
              </a:defRPr>
            </a:lvl9pPr>
          </a:lstStyle>
          <a:p>
            <a:endParaRPr/>
          </a:p>
        </p:txBody>
      </p:sp>
      <p:sp>
        <p:nvSpPr>
          <p:cNvPr id="312" name="Shape 312"/>
          <p:cNvSpPr txBox="1">
            <a:spLocks noGrp="1"/>
          </p:cNvSpPr>
          <p:nvPr>
            <p:ph type="body" idx="2"/>
          </p:nvPr>
        </p:nvSpPr>
        <p:spPr>
          <a:xfrm>
            <a:off x="4648200" y="1200150"/>
            <a:ext cx="4038600" cy="3397800"/>
          </a:xfrm>
          <a:prstGeom prst="rect">
            <a:avLst/>
          </a:prstGeom>
          <a:noFill/>
          <a:ln>
            <a:noFill/>
          </a:ln>
        </p:spPr>
        <p:txBody>
          <a:bodyPr lIns="91425" tIns="91425" rIns="91425" bIns="91425" anchor="t" anchorCtr="0"/>
          <a:lstStyle>
            <a:lvl1pPr marL="342900" marR="0" lvl="0" indent="-200660" algn="l" rtl="0">
              <a:spcBef>
                <a:spcPts val="560"/>
              </a:spcBef>
              <a:spcAft>
                <a:spcPts val="0"/>
              </a:spcAft>
              <a:buClr>
                <a:schemeClr val="hlink"/>
              </a:buClr>
              <a:buSzPct val="80000"/>
              <a:buFont typeface="Noto Sans Symbols"/>
              <a:buChar char="●"/>
              <a:defRPr sz="2800" b="0" i="0" u="none" strike="noStrike" cap="none">
                <a:solidFill>
                  <a:schemeClr val="lt1"/>
                </a:solidFill>
                <a:latin typeface="Tahoma"/>
                <a:ea typeface="Tahoma"/>
                <a:cs typeface="Tahoma"/>
                <a:sym typeface="Tahoma"/>
              </a:defRPr>
            </a:lvl1pPr>
            <a:lvl2pPr marL="742950" marR="0" lvl="1" indent="-163830" algn="l" rtl="0">
              <a:spcBef>
                <a:spcPts val="480"/>
              </a:spcBef>
              <a:spcAft>
                <a:spcPts val="0"/>
              </a:spcAft>
              <a:buClr>
                <a:schemeClr val="folHlink"/>
              </a:buClr>
              <a:buSzPct val="80000"/>
              <a:buFont typeface="Noto Sans Symbols"/>
              <a:buChar char="●"/>
              <a:defRPr sz="2400" b="0" i="0" u="none" strike="noStrike" cap="none">
                <a:solidFill>
                  <a:schemeClr val="lt1"/>
                </a:solidFill>
                <a:latin typeface="Tahoma"/>
                <a:ea typeface="Tahoma"/>
                <a:cs typeface="Tahoma"/>
                <a:sym typeface="Tahoma"/>
              </a:defRPr>
            </a:lvl2pPr>
            <a:lvl3pPr marL="1143000" marR="0" lvl="2" indent="-127000" algn="l" rtl="0">
              <a:spcBef>
                <a:spcPts val="400"/>
              </a:spcBef>
              <a:spcAft>
                <a:spcPts val="0"/>
              </a:spcAft>
              <a:buClr>
                <a:schemeClr val="lt2"/>
              </a:buClr>
              <a:buSzPct val="80000"/>
              <a:buFont typeface="Noto Sans Symbols"/>
              <a:buChar char="●"/>
              <a:defRPr sz="2000" b="0" i="0" u="none" strike="noStrike" cap="none">
                <a:solidFill>
                  <a:schemeClr val="lt1"/>
                </a:solidFill>
                <a:latin typeface="Tahoma"/>
                <a:ea typeface="Tahoma"/>
                <a:cs typeface="Tahoma"/>
                <a:sym typeface="Tahoma"/>
              </a:defRPr>
            </a:lvl3pPr>
            <a:lvl4pPr marL="1600200" marR="0" lvl="3" indent="-137160" algn="l" rtl="0">
              <a:spcBef>
                <a:spcPts val="360"/>
              </a:spcBef>
              <a:spcAft>
                <a:spcPts val="0"/>
              </a:spcAft>
              <a:buClr>
                <a:schemeClr val="hlink"/>
              </a:buClr>
              <a:buSzPct val="79999"/>
              <a:buFont typeface="Noto Sans Symbols"/>
              <a:buChar char="●"/>
              <a:defRPr sz="1800" b="0" i="0" u="none" strike="noStrike" cap="none">
                <a:solidFill>
                  <a:schemeClr val="lt1"/>
                </a:solidFill>
                <a:latin typeface="Tahoma"/>
                <a:ea typeface="Tahoma"/>
                <a:cs typeface="Tahoma"/>
                <a:sym typeface="Tahoma"/>
              </a:defRPr>
            </a:lvl4pPr>
            <a:lvl5pPr marL="2057400" marR="0" lvl="4" indent="-137160" algn="l" rtl="0">
              <a:spcBef>
                <a:spcPts val="360"/>
              </a:spcBef>
              <a:spcAft>
                <a:spcPts val="0"/>
              </a:spcAft>
              <a:buClr>
                <a:schemeClr val="lt1"/>
              </a:buClr>
              <a:buSzPct val="79999"/>
              <a:buFont typeface="Noto Sans Symbols"/>
              <a:buChar char="●"/>
              <a:defRPr sz="1800" b="0" i="0" u="none" strike="noStrike" cap="none">
                <a:solidFill>
                  <a:schemeClr val="lt1"/>
                </a:solidFill>
                <a:latin typeface="Tahoma"/>
                <a:ea typeface="Tahoma"/>
                <a:cs typeface="Tahoma"/>
                <a:sym typeface="Tahoma"/>
              </a:defRPr>
            </a:lvl5pPr>
            <a:lvl6pPr marL="2514600" marR="0" lvl="5" indent="-137160" algn="l" rtl="0">
              <a:spcBef>
                <a:spcPts val="360"/>
              </a:spcBef>
              <a:spcAft>
                <a:spcPts val="0"/>
              </a:spcAft>
              <a:buClr>
                <a:schemeClr val="lt1"/>
              </a:buClr>
              <a:buSzPct val="79999"/>
              <a:buFont typeface="Noto Sans Symbols"/>
              <a:buChar char="●"/>
              <a:defRPr sz="1800" b="0" i="0" u="none" strike="noStrike" cap="none">
                <a:solidFill>
                  <a:schemeClr val="lt1"/>
                </a:solidFill>
                <a:latin typeface="Tahoma"/>
                <a:ea typeface="Tahoma"/>
                <a:cs typeface="Tahoma"/>
                <a:sym typeface="Tahoma"/>
              </a:defRPr>
            </a:lvl6pPr>
            <a:lvl7pPr marL="2971800" marR="0" lvl="6" indent="-137160" algn="l" rtl="0">
              <a:spcBef>
                <a:spcPts val="360"/>
              </a:spcBef>
              <a:spcAft>
                <a:spcPts val="0"/>
              </a:spcAft>
              <a:buClr>
                <a:schemeClr val="lt1"/>
              </a:buClr>
              <a:buSzPct val="79999"/>
              <a:buFont typeface="Noto Sans Symbols"/>
              <a:buChar char="●"/>
              <a:defRPr sz="1800" b="0" i="0" u="none" strike="noStrike" cap="none">
                <a:solidFill>
                  <a:schemeClr val="lt1"/>
                </a:solidFill>
                <a:latin typeface="Tahoma"/>
                <a:ea typeface="Tahoma"/>
                <a:cs typeface="Tahoma"/>
                <a:sym typeface="Tahoma"/>
              </a:defRPr>
            </a:lvl7pPr>
            <a:lvl8pPr marL="3429000" marR="0" lvl="7" indent="-137159" algn="l" rtl="0">
              <a:spcBef>
                <a:spcPts val="360"/>
              </a:spcBef>
              <a:spcAft>
                <a:spcPts val="0"/>
              </a:spcAft>
              <a:buClr>
                <a:schemeClr val="lt1"/>
              </a:buClr>
              <a:buSzPct val="79999"/>
              <a:buFont typeface="Noto Sans Symbols"/>
              <a:buChar char="●"/>
              <a:defRPr sz="1800" b="0" i="0" u="none" strike="noStrike" cap="none">
                <a:solidFill>
                  <a:schemeClr val="lt1"/>
                </a:solidFill>
                <a:latin typeface="Tahoma"/>
                <a:ea typeface="Tahoma"/>
                <a:cs typeface="Tahoma"/>
                <a:sym typeface="Tahoma"/>
              </a:defRPr>
            </a:lvl8pPr>
            <a:lvl9pPr marL="3886200" marR="0" lvl="8" indent="-137159" algn="l" rtl="0">
              <a:spcBef>
                <a:spcPts val="360"/>
              </a:spcBef>
              <a:spcAft>
                <a:spcPts val="0"/>
              </a:spcAft>
              <a:buClr>
                <a:schemeClr val="lt1"/>
              </a:buClr>
              <a:buSzPct val="79999"/>
              <a:buFont typeface="Noto Sans Symbols"/>
              <a:buChar char="●"/>
              <a:defRPr sz="1800" b="0" i="0" u="none" strike="noStrike" cap="none">
                <a:solidFill>
                  <a:schemeClr val="lt1"/>
                </a:solidFill>
                <a:latin typeface="Tahoma"/>
                <a:ea typeface="Tahoma"/>
                <a:cs typeface="Tahoma"/>
                <a:sym typeface="Tahoma"/>
              </a:defRPr>
            </a:lvl9pPr>
          </a:lstStyle>
          <a:p>
            <a:endParaRPr/>
          </a:p>
        </p:txBody>
      </p:sp>
      <p:sp>
        <p:nvSpPr>
          <p:cNvPr id="313" name="Shape 313"/>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314" name="Shape 314"/>
          <p:cNvSpPr txBox="1">
            <a:spLocks noGrp="1"/>
          </p:cNvSpPr>
          <p:nvPr>
            <p:ph type="sldNum" idx="12"/>
          </p:nvPr>
        </p:nvSpPr>
        <p:spPr>
          <a:xfrm>
            <a:off x="6553200" y="4682727"/>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 sz="1000" b="0" i="0" u="none">
                <a:solidFill>
                  <a:schemeClr val="lt1"/>
                </a:solidFill>
                <a:latin typeface="Tahoma"/>
                <a:ea typeface="Tahoma"/>
                <a:cs typeface="Tahoma"/>
                <a:sym typeface="Tahoma"/>
              </a:rPr>
              <a:t>‹#›</a:t>
            </a:fld>
            <a:endParaRPr lang="en" sz="1000" b="0" i="0" u="none">
              <a:solidFill>
                <a:schemeClr val="lt1"/>
              </a:solidFill>
              <a:latin typeface="Tahoma"/>
              <a:ea typeface="Tahoma"/>
              <a:cs typeface="Tahoma"/>
              <a:sym typeface="Tahoma"/>
            </a:endParaRPr>
          </a:p>
        </p:txBody>
      </p:sp>
      <p:sp>
        <p:nvSpPr>
          <p:cNvPr id="315" name="Shape 315"/>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208359"/>
            <a:ext cx="8229600" cy="854700"/>
          </a:xfrm>
          <a:prstGeom prst="rect">
            <a:avLst/>
          </a:prstGeom>
          <a:noFill/>
          <a:ln>
            <a:noFill/>
          </a:ln>
        </p:spPr>
        <p:txBody>
          <a:bodyPr lIns="91425" tIns="91425" rIns="91425" bIns="91425" anchor="ctr" anchorCtr="1"/>
          <a:lstStyle>
            <a:lvl1pPr marL="0" marR="0" lvl="0" indent="0" algn="ctr" rtl="0">
              <a:spcBef>
                <a:spcPts val="0"/>
              </a:spcBef>
              <a:spcAft>
                <a:spcPts val="0"/>
              </a:spcAft>
              <a:buNone/>
              <a:defRPr sz="42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2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2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2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2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2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2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2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200" b="0" i="0" u="none" strike="noStrike" cap="none">
                <a:solidFill>
                  <a:schemeClr val="lt2"/>
                </a:solidFill>
                <a:latin typeface="Tahoma"/>
                <a:ea typeface="Tahoma"/>
                <a:cs typeface="Tahoma"/>
                <a:sym typeface="Tahoma"/>
              </a:defRPr>
            </a:lvl9pPr>
          </a:lstStyle>
          <a:p>
            <a:endParaRPr/>
          </a:p>
        </p:txBody>
      </p:sp>
      <p:sp>
        <p:nvSpPr>
          <p:cNvPr id="318" name="Shape 318"/>
          <p:cNvSpPr txBox="1">
            <a:spLocks noGrp="1"/>
          </p:cNvSpPr>
          <p:nvPr>
            <p:ph type="body" idx="1"/>
          </p:nvPr>
        </p:nvSpPr>
        <p:spPr>
          <a:xfrm>
            <a:off x="457200" y="1200150"/>
            <a:ext cx="4038600" cy="33978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lt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lt1"/>
                </a:solidFill>
                <a:latin typeface="Tahoma"/>
                <a:ea typeface="Tahoma"/>
                <a:cs typeface="Tahoma"/>
                <a:sym typeface="Tahoma"/>
              </a:defRPr>
            </a:lvl2pPr>
            <a:lvl3pPr marL="1143000" marR="0" lvl="2" indent="-106680" algn="l" rtl="0">
              <a:spcBef>
                <a:spcPts val="480"/>
              </a:spcBef>
              <a:spcAft>
                <a:spcPts val="0"/>
              </a:spcAft>
              <a:buClr>
                <a:schemeClr val="lt2"/>
              </a:buClr>
              <a:buSzPct val="80000"/>
              <a:buFont typeface="Noto Sans Symbols"/>
              <a:buChar char="●"/>
              <a:defRPr sz="2400" b="0" i="0" u="none" strike="noStrike" cap="none">
                <a:solidFill>
                  <a:schemeClr val="lt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lt1"/>
                </a:solidFill>
                <a:latin typeface="Tahoma"/>
                <a:ea typeface="Tahoma"/>
                <a:cs typeface="Tahoma"/>
                <a:sym typeface="Tahoma"/>
              </a:defRPr>
            </a:lvl4pPr>
            <a:lvl5pPr marL="2057400" marR="0" lvl="4"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6pPr>
            <a:lvl7pPr marL="2971800" marR="0" lvl="6"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7pPr>
            <a:lvl8pPr marL="3429000" marR="0" lvl="7"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8pPr>
            <a:lvl9pPr marL="3886200" marR="0" lvl="8"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19" name="Shape 319"/>
          <p:cNvSpPr txBox="1">
            <a:spLocks noGrp="1"/>
          </p:cNvSpPr>
          <p:nvPr>
            <p:ph type="body" idx="2"/>
          </p:nvPr>
        </p:nvSpPr>
        <p:spPr>
          <a:xfrm>
            <a:off x="4648200" y="1200150"/>
            <a:ext cx="4038600" cy="16419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lt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lt1"/>
                </a:solidFill>
                <a:latin typeface="Tahoma"/>
                <a:ea typeface="Tahoma"/>
                <a:cs typeface="Tahoma"/>
                <a:sym typeface="Tahoma"/>
              </a:defRPr>
            </a:lvl2pPr>
            <a:lvl3pPr marL="1143000" marR="0" lvl="2" indent="-106680" algn="l" rtl="0">
              <a:spcBef>
                <a:spcPts val="480"/>
              </a:spcBef>
              <a:spcAft>
                <a:spcPts val="0"/>
              </a:spcAft>
              <a:buClr>
                <a:schemeClr val="lt2"/>
              </a:buClr>
              <a:buSzPct val="80000"/>
              <a:buFont typeface="Noto Sans Symbols"/>
              <a:buChar char="●"/>
              <a:defRPr sz="2400" b="0" i="0" u="none" strike="noStrike" cap="none">
                <a:solidFill>
                  <a:schemeClr val="lt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lt1"/>
                </a:solidFill>
                <a:latin typeface="Tahoma"/>
                <a:ea typeface="Tahoma"/>
                <a:cs typeface="Tahoma"/>
                <a:sym typeface="Tahoma"/>
              </a:defRPr>
            </a:lvl4pPr>
            <a:lvl5pPr marL="2057400" marR="0" lvl="4"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6pPr>
            <a:lvl7pPr marL="2971800" marR="0" lvl="6"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7pPr>
            <a:lvl8pPr marL="3429000" marR="0" lvl="7"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8pPr>
            <a:lvl9pPr marL="3886200" marR="0" lvl="8"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20" name="Shape 320"/>
          <p:cNvSpPr txBox="1">
            <a:spLocks noGrp="1"/>
          </p:cNvSpPr>
          <p:nvPr>
            <p:ph type="body" idx="3"/>
          </p:nvPr>
        </p:nvSpPr>
        <p:spPr>
          <a:xfrm>
            <a:off x="4648200" y="2956322"/>
            <a:ext cx="4038600" cy="16419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lt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lt1"/>
                </a:solidFill>
                <a:latin typeface="Tahoma"/>
                <a:ea typeface="Tahoma"/>
                <a:cs typeface="Tahoma"/>
                <a:sym typeface="Tahoma"/>
              </a:defRPr>
            </a:lvl2pPr>
            <a:lvl3pPr marL="1143000" marR="0" lvl="2" indent="-106680" algn="l" rtl="0">
              <a:spcBef>
                <a:spcPts val="480"/>
              </a:spcBef>
              <a:spcAft>
                <a:spcPts val="0"/>
              </a:spcAft>
              <a:buClr>
                <a:schemeClr val="lt2"/>
              </a:buClr>
              <a:buSzPct val="80000"/>
              <a:buFont typeface="Noto Sans Symbols"/>
              <a:buChar char="●"/>
              <a:defRPr sz="2400" b="0" i="0" u="none" strike="noStrike" cap="none">
                <a:solidFill>
                  <a:schemeClr val="lt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lt1"/>
                </a:solidFill>
                <a:latin typeface="Tahoma"/>
                <a:ea typeface="Tahoma"/>
                <a:cs typeface="Tahoma"/>
                <a:sym typeface="Tahoma"/>
              </a:defRPr>
            </a:lvl4pPr>
            <a:lvl5pPr marL="2057400" marR="0" lvl="4"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6pPr>
            <a:lvl7pPr marL="2971800" marR="0" lvl="6"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7pPr>
            <a:lvl8pPr marL="3429000" marR="0" lvl="7"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8pPr>
            <a:lvl9pPr marL="3886200" marR="0" lvl="8"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21" name="Shape 321"/>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322" name="Shape 322"/>
          <p:cNvSpPr txBox="1">
            <a:spLocks noGrp="1"/>
          </p:cNvSpPr>
          <p:nvPr>
            <p:ph type="sldNum" idx="12"/>
          </p:nvPr>
        </p:nvSpPr>
        <p:spPr>
          <a:xfrm>
            <a:off x="6553200" y="4682727"/>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 sz="1000" b="0" i="0" u="none">
                <a:solidFill>
                  <a:schemeClr val="lt1"/>
                </a:solidFill>
                <a:latin typeface="Tahoma"/>
                <a:ea typeface="Tahoma"/>
                <a:cs typeface="Tahoma"/>
                <a:sym typeface="Tahoma"/>
              </a:rPr>
              <a:t>‹#›</a:t>
            </a:fld>
            <a:endParaRPr lang="en" sz="1000" b="0" i="0" u="none">
              <a:solidFill>
                <a:schemeClr val="lt1"/>
              </a:solidFill>
              <a:latin typeface="Tahoma"/>
              <a:ea typeface="Tahoma"/>
              <a:cs typeface="Tahoma"/>
              <a:sym typeface="Tahoma"/>
            </a:endParaRPr>
          </a:p>
        </p:txBody>
      </p:sp>
      <p:sp>
        <p:nvSpPr>
          <p:cNvPr id="323" name="Shape 323"/>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08359"/>
            <a:ext cx="8229600" cy="854700"/>
          </a:xfrm>
          <a:prstGeom prst="rect">
            <a:avLst/>
          </a:prstGeom>
          <a:noFill/>
          <a:ln>
            <a:noFill/>
          </a:ln>
        </p:spPr>
        <p:txBody>
          <a:bodyPr lIns="91425" tIns="91425" rIns="91425" bIns="91425" anchor="ctr" anchorCtr="1"/>
          <a:lstStyle>
            <a:lvl1pPr marL="0" marR="0" lvl="0" indent="0" algn="ctr" rtl="0">
              <a:spcBef>
                <a:spcPts val="0"/>
              </a:spcBef>
              <a:spcAft>
                <a:spcPts val="0"/>
              </a:spcAft>
              <a:buNone/>
              <a:defRPr sz="42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2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2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2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2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2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2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2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200" b="0" i="0" u="none" strike="noStrike" cap="none">
                <a:solidFill>
                  <a:schemeClr val="lt2"/>
                </a:solidFill>
                <a:latin typeface="Tahoma"/>
                <a:ea typeface="Tahoma"/>
                <a:cs typeface="Tahoma"/>
                <a:sym typeface="Tahoma"/>
              </a:defRPr>
            </a:lvl9pPr>
          </a:lstStyle>
          <a:p>
            <a:endParaRPr/>
          </a:p>
        </p:txBody>
      </p:sp>
      <p:sp>
        <p:nvSpPr>
          <p:cNvPr id="326" name="Shape 326"/>
          <p:cNvSpPr txBox="1">
            <a:spLocks noGrp="1"/>
          </p:cNvSpPr>
          <p:nvPr>
            <p:ph type="body" idx="1"/>
          </p:nvPr>
        </p:nvSpPr>
        <p:spPr>
          <a:xfrm>
            <a:off x="457200" y="1200150"/>
            <a:ext cx="8229600" cy="16419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lt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lt1"/>
                </a:solidFill>
                <a:latin typeface="Tahoma"/>
                <a:ea typeface="Tahoma"/>
                <a:cs typeface="Tahoma"/>
                <a:sym typeface="Tahoma"/>
              </a:defRPr>
            </a:lvl2pPr>
            <a:lvl3pPr marL="1143000" marR="0" lvl="2" indent="-106680" algn="l" rtl="0">
              <a:spcBef>
                <a:spcPts val="480"/>
              </a:spcBef>
              <a:spcAft>
                <a:spcPts val="0"/>
              </a:spcAft>
              <a:buClr>
                <a:schemeClr val="lt2"/>
              </a:buClr>
              <a:buSzPct val="80000"/>
              <a:buFont typeface="Noto Sans Symbols"/>
              <a:buChar char="●"/>
              <a:defRPr sz="2400" b="0" i="0" u="none" strike="noStrike" cap="none">
                <a:solidFill>
                  <a:schemeClr val="lt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lt1"/>
                </a:solidFill>
                <a:latin typeface="Tahoma"/>
                <a:ea typeface="Tahoma"/>
                <a:cs typeface="Tahoma"/>
                <a:sym typeface="Tahoma"/>
              </a:defRPr>
            </a:lvl4pPr>
            <a:lvl5pPr marL="2057400" marR="0" lvl="4"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6pPr>
            <a:lvl7pPr marL="2971800" marR="0" lvl="6"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7pPr>
            <a:lvl8pPr marL="3429000" marR="0" lvl="7"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8pPr>
            <a:lvl9pPr marL="3886200" marR="0" lvl="8"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27" name="Shape 327"/>
          <p:cNvSpPr txBox="1">
            <a:spLocks noGrp="1"/>
          </p:cNvSpPr>
          <p:nvPr>
            <p:ph type="body" idx="2"/>
          </p:nvPr>
        </p:nvSpPr>
        <p:spPr>
          <a:xfrm>
            <a:off x="457200" y="2956322"/>
            <a:ext cx="8229600" cy="16419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lt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lt1"/>
                </a:solidFill>
                <a:latin typeface="Tahoma"/>
                <a:ea typeface="Tahoma"/>
                <a:cs typeface="Tahoma"/>
                <a:sym typeface="Tahoma"/>
              </a:defRPr>
            </a:lvl2pPr>
            <a:lvl3pPr marL="1143000" marR="0" lvl="2" indent="-106680" algn="l" rtl="0">
              <a:spcBef>
                <a:spcPts val="480"/>
              </a:spcBef>
              <a:spcAft>
                <a:spcPts val="0"/>
              </a:spcAft>
              <a:buClr>
                <a:schemeClr val="lt2"/>
              </a:buClr>
              <a:buSzPct val="80000"/>
              <a:buFont typeface="Noto Sans Symbols"/>
              <a:buChar char="●"/>
              <a:defRPr sz="2400" b="0" i="0" u="none" strike="noStrike" cap="none">
                <a:solidFill>
                  <a:schemeClr val="lt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lt1"/>
                </a:solidFill>
                <a:latin typeface="Tahoma"/>
                <a:ea typeface="Tahoma"/>
                <a:cs typeface="Tahoma"/>
                <a:sym typeface="Tahoma"/>
              </a:defRPr>
            </a:lvl4pPr>
            <a:lvl5pPr marL="2057400" marR="0" lvl="4"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6pPr>
            <a:lvl7pPr marL="2971800" marR="0" lvl="6"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7pPr>
            <a:lvl8pPr marL="3429000" marR="0" lvl="7"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8pPr>
            <a:lvl9pPr marL="3886200" marR="0" lvl="8"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28" name="Shape 328"/>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329" name="Shape 329"/>
          <p:cNvSpPr txBox="1">
            <a:spLocks noGrp="1"/>
          </p:cNvSpPr>
          <p:nvPr>
            <p:ph type="sldNum" idx="12"/>
          </p:nvPr>
        </p:nvSpPr>
        <p:spPr>
          <a:xfrm>
            <a:off x="6553200" y="4682727"/>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 sz="1000" b="0" i="0" u="none">
                <a:solidFill>
                  <a:schemeClr val="lt1"/>
                </a:solidFill>
                <a:latin typeface="Tahoma"/>
                <a:ea typeface="Tahoma"/>
                <a:cs typeface="Tahoma"/>
                <a:sym typeface="Tahoma"/>
              </a:rPr>
              <a:t>‹#›</a:t>
            </a:fld>
            <a:endParaRPr lang="en" sz="1000" b="0" i="0" u="none">
              <a:solidFill>
                <a:schemeClr val="lt1"/>
              </a:solidFill>
              <a:latin typeface="Tahoma"/>
              <a:ea typeface="Tahoma"/>
              <a:cs typeface="Tahoma"/>
              <a:sym typeface="Tahoma"/>
            </a:endParaRPr>
          </a:p>
        </p:txBody>
      </p:sp>
      <p:sp>
        <p:nvSpPr>
          <p:cNvPr id="330" name="Shape 330"/>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1"/>
        <p:cNvGrpSpPr/>
        <p:nvPr/>
      </p:nvGrpSpPr>
      <p:grpSpPr>
        <a:xfrm>
          <a:off x="0" y="0"/>
          <a:ext cx="0" cy="0"/>
          <a:chOff x="0" y="0"/>
          <a:chExt cx="0" cy="0"/>
        </a:xfrm>
      </p:grpSpPr>
      <p:sp>
        <p:nvSpPr>
          <p:cNvPr id="332" name="Shape 332"/>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333" name="Shape 333"/>
          <p:cNvSpPr txBox="1">
            <a:spLocks noGrp="1"/>
          </p:cNvSpPr>
          <p:nvPr>
            <p:ph type="sldNum" idx="12"/>
          </p:nvPr>
        </p:nvSpPr>
        <p:spPr>
          <a:xfrm>
            <a:off x="6553200" y="4682727"/>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 sz="1000" b="0" i="0" u="none">
                <a:solidFill>
                  <a:schemeClr val="lt1"/>
                </a:solidFill>
                <a:latin typeface="Tahoma"/>
                <a:ea typeface="Tahoma"/>
                <a:cs typeface="Tahoma"/>
                <a:sym typeface="Tahoma"/>
              </a:rPr>
              <a:t>‹#›</a:t>
            </a:fld>
            <a:endParaRPr lang="en" sz="1000" b="0" i="0" u="none">
              <a:solidFill>
                <a:schemeClr val="lt1"/>
              </a:solidFill>
              <a:latin typeface="Tahoma"/>
              <a:ea typeface="Tahoma"/>
              <a:cs typeface="Tahoma"/>
              <a:sym typeface="Tahoma"/>
            </a:endParaRPr>
          </a:p>
        </p:txBody>
      </p:sp>
      <p:sp>
        <p:nvSpPr>
          <p:cNvPr id="334" name="Shape 334"/>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rot="5400000">
            <a:off x="5463300" y="1374459"/>
            <a:ext cx="4389600" cy="2057400"/>
          </a:xfrm>
          <a:prstGeom prst="rect">
            <a:avLst/>
          </a:prstGeom>
          <a:noFill/>
          <a:ln>
            <a:noFill/>
          </a:ln>
        </p:spPr>
        <p:txBody>
          <a:bodyPr lIns="91425" tIns="91425" rIns="91425" bIns="91425" anchor="ctr" anchorCtr="1"/>
          <a:lstStyle>
            <a:lvl1pPr marL="0" marR="0" lvl="0" indent="0" algn="ctr" rtl="0">
              <a:spcBef>
                <a:spcPts val="0"/>
              </a:spcBef>
              <a:spcAft>
                <a:spcPts val="0"/>
              </a:spcAft>
              <a:buNone/>
              <a:defRPr sz="42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2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2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2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2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2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2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2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200" b="0" i="0" u="none" strike="noStrike" cap="none">
                <a:solidFill>
                  <a:schemeClr val="lt2"/>
                </a:solidFill>
                <a:latin typeface="Tahoma"/>
                <a:ea typeface="Tahoma"/>
                <a:cs typeface="Tahoma"/>
                <a:sym typeface="Tahoma"/>
              </a:defRPr>
            </a:lvl9pPr>
          </a:lstStyle>
          <a:p>
            <a:endParaRPr/>
          </a:p>
        </p:txBody>
      </p:sp>
      <p:sp>
        <p:nvSpPr>
          <p:cNvPr id="337" name="Shape 337"/>
          <p:cNvSpPr txBox="1">
            <a:spLocks noGrp="1"/>
          </p:cNvSpPr>
          <p:nvPr>
            <p:ph type="body" idx="1"/>
          </p:nvPr>
        </p:nvSpPr>
        <p:spPr>
          <a:xfrm rot="5400000">
            <a:off x="1272300" y="-606740"/>
            <a:ext cx="4389600" cy="60198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a:solidFill>
                  <a:schemeClr val="lt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lt1"/>
                </a:solidFill>
                <a:latin typeface="Tahoma"/>
                <a:ea typeface="Tahoma"/>
                <a:cs typeface="Tahoma"/>
                <a:sym typeface="Tahoma"/>
              </a:defRPr>
            </a:lvl2pPr>
            <a:lvl3pPr marL="1143000" marR="0" lvl="2" indent="-106680" algn="l" rtl="0">
              <a:spcBef>
                <a:spcPts val="480"/>
              </a:spcBef>
              <a:spcAft>
                <a:spcPts val="0"/>
              </a:spcAft>
              <a:buClr>
                <a:schemeClr val="lt2"/>
              </a:buClr>
              <a:buSzPct val="80000"/>
              <a:buFont typeface="Noto Sans Symbols"/>
              <a:buChar char="●"/>
              <a:defRPr sz="2400" b="0" i="0" u="none" strike="noStrike" cap="none">
                <a:solidFill>
                  <a:schemeClr val="lt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lt1"/>
                </a:solidFill>
                <a:latin typeface="Tahoma"/>
                <a:ea typeface="Tahoma"/>
                <a:cs typeface="Tahoma"/>
                <a:sym typeface="Tahoma"/>
              </a:defRPr>
            </a:lvl4pPr>
            <a:lvl5pPr marL="2057400" marR="0" lvl="4"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6pPr>
            <a:lvl7pPr marL="2971800" marR="0" lvl="6"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7pPr>
            <a:lvl8pPr marL="3429000" marR="0" lvl="7"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8pPr>
            <a:lvl9pPr marL="3886200" marR="0" lvl="8"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38" name="Shape 338"/>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339" name="Shape 339"/>
          <p:cNvSpPr txBox="1">
            <a:spLocks noGrp="1"/>
          </p:cNvSpPr>
          <p:nvPr>
            <p:ph type="sldNum" idx="12"/>
          </p:nvPr>
        </p:nvSpPr>
        <p:spPr>
          <a:xfrm>
            <a:off x="6553200" y="4682727"/>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 sz="1000" b="0" i="0" u="none">
                <a:solidFill>
                  <a:schemeClr val="lt1"/>
                </a:solidFill>
                <a:latin typeface="Tahoma"/>
                <a:ea typeface="Tahoma"/>
                <a:cs typeface="Tahoma"/>
                <a:sym typeface="Tahoma"/>
              </a:rPr>
              <a:t>‹#›</a:t>
            </a:fld>
            <a:endParaRPr lang="en" sz="1000" b="0" i="0" u="none">
              <a:solidFill>
                <a:schemeClr val="lt1"/>
              </a:solidFill>
              <a:latin typeface="Tahoma"/>
              <a:ea typeface="Tahoma"/>
              <a:cs typeface="Tahoma"/>
              <a:sym typeface="Tahoma"/>
            </a:endParaRPr>
          </a:p>
        </p:txBody>
      </p:sp>
      <p:sp>
        <p:nvSpPr>
          <p:cNvPr id="340" name="Shape 340"/>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208359"/>
            <a:ext cx="8229600" cy="854700"/>
          </a:xfrm>
          <a:prstGeom prst="rect">
            <a:avLst/>
          </a:prstGeom>
          <a:noFill/>
          <a:ln>
            <a:noFill/>
          </a:ln>
        </p:spPr>
        <p:txBody>
          <a:bodyPr lIns="91425" tIns="91425" rIns="91425" bIns="91425" anchor="ctr" anchorCtr="1"/>
          <a:lstStyle>
            <a:lvl1pPr marL="0" marR="0" lvl="0" indent="0" algn="ctr" rtl="0">
              <a:spcBef>
                <a:spcPts val="0"/>
              </a:spcBef>
              <a:spcAft>
                <a:spcPts val="0"/>
              </a:spcAft>
              <a:buNone/>
              <a:defRPr sz="42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2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2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2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2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2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2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2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200" b="0" i="0" u="none" strike="noStrike" cap="none">
                <a:solidFill>
                  <a:schemeClr val="lt2"/>
                </a:solidFill>
                <a:latin typeface="Tahoma"/>
                <a:ea typeface="Tahoma"/>
                <a:cs typeface="Tahoma"/>
                <a:sym typeface="Tahoma"/>
              </a:defRPr>
            </a:lvl9pPr>
          </a:lstStyle>
          <a:p>
            <a:endParaRPr/>
          </a:p>
        </p:txBody>
      </p:sp>
      <p:sp>
        <p:nvSpPr>
          <p:cNvPr id="343" name="Shape 343"/>
          <p:cNvSpPr txBox="1">
            <a:spLocks noGrp="1"/>
          </p:cNvSpPr>
          <p:nvPr>
            <p:ph type="body" idx="1"/>
          </p:nvPr>
        </p:nvSpPr>
        <p:spPr>
          <a:xfrm rot="5400000">
            <a:off x="2873100" y="-1215750"/>
            <a:ext cx="3397800" cy="82296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a:solidFill>
                  <a:schemeClr val="lt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lt1"/>
                </a:solidFill>
                <a:latin typeface="Tahoma"/>
                <a:ea typeface="Tahoma"/>
                <a:cs typeface="Tahoma"/>
                <a:sym typeface="Tahoma"/>
              </a:defRPr>
            </a:lvl2pPr>
            <a:lvl3pPr marL="1143000" marR="0" lvl="2" indent="-106680" algn="l" rtl="0">
              <a:spcBef>
                <a:spcPts val="480"/>
              </a:spcBef>
              <a:spcAft>
                <a:spcPts val="0"/>
              </a:spcAft>
              <a:buClr>
                <a:schemeClr val="lt2"/>
              </a:buClr>
              <a:buSzPct val="80000"/>
              <a:buFont typeface="Noto Sans Symbols"/>
              <a:buChar char="●"/>
              <a:defRPr sz="2400" b="0" i="0" u="none" strike="noStrike" cap="none">
                <a:solidFill>
                  <a:schemeClr val="lt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lt1"/>
                </a:solidFill>
                <a:latin typeface="Tahoma"/>
                <a:ea typeface="Tahoma"/>
                <a:cs typeface="Tahoma"/>
                <a:sym typeface="Tahoma"/>
              </a:defRPr>
            </a:lvl4pPr>
            <a:lvl5pPr marL="2057400" marR="0" lvl="4"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6pPr>
            <a:lvl7pPr marL="2971800" marR="0" lvl="6"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7pPr>
            <a:lvl8pPr marL="3429000" marR="0" lvl="7"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8pPr>
            <a:lvl9pPr marL="3886200" marR="0" lvl="8"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44" name="Shape 344"/>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345" name="Shape 345"/>
          <p:cNvSpPr txBox="1">
            <a:spLocks noGrp="1"/>
          </p:cNvSpPr>
          <p:nvPr>
            <p:ph type="sldNum" idx="12"/>
          </p:nvPr>
        </p:nvSpPr>
        <p:spPr>
          <a:xfrm>
            <a:off x="6553200" y="4682727"/>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 sz="1000" b="0" i="0" u="none">
                <a:solidFill>
                  <a:schemeClr val="lt1"/>
                </a:solidFill>
                <a:latin typeface="Tahoma"/>
                <a:ea typeface="Tahoma"/>
                <a:cs typeface="Tahoma"/>
                <a:sym typeface="Tahoma"/>
              </a:rPr>
              <a:t>‹#›</a:t>
            </a:fld>
            <a:endParaRPr lang="en" sz="1000" b="0" i="0" u="none">
              <a:solidFill>
                <a:schemeClr val="lt1"/>
              </a:solidFill>
              <a:latin typeface="Tahoma"/>
              <a:ea typeface="Tahoma"/>
              <a:cs typeface="Tahoma"/>
              <a:sym typeface="Tahoma"/>
            </a:endParaRPr>
          </a:p>
        </p:txBody>
      </p:sp>
      <p:sp>
        <p:nvSpPr>
          <p:cNvPr id="346" name="Shape 346"/>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1792288" y="3600450"/>
            <a:ext cx="5486400" cy="425100"/>
          </a:xfrm>
          <a:prstGeom prst="rect">
            <a:avLst/>
          </a:prstGeom>
          <a:noFill/>
          <a:ln>
            <a:noFill/>
          </a:ln>
        </p:spPr>
        <p:txBody>
          <a:bodyPr lIns="91425" tIns="91425" rIns="91425" bIns="91425" anchor="b" anchorCtr="1"/>
          <a:lstStyle>
            <a:lvl1pPr marL="0" marR="0" lvl="0" indent="0" algn="l" rtl="0">
              <a:spcBef>
                <a:spcPts val="0"/>
              </a:spcBef>
              <a:spcAft>
                <a:spcPts val="0"/>
              </a:spcAft>
              <a:buNone/>
              <a:defRPr sz="2000" b="1"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2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2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2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2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2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2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2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200" b="0" i="0" u="none" strike="noStrike" cap="none">
                <a:solidFill>
                  <a:schemeClr val="lt2"/>
                </a:solidFill>
                <a:latin typeface="Tahoma"/>
                <a:ea typeface="Tahoma"/>
                <a:cs typeface="Tahoma"/>
                <a:sym typeface="Tahoma"/>
              </a:defRPr>
            </a:lvl9pPr>
          </a:lstStyle>
          <a:p>
            <a:endParaRPr/>
          </a:p>
        </p:txBody>
      </p:sp>
      <p:sp>
        <p:nvSpPr>
          <p:cNvPr id="349" name="Shape 349"/>
          <p:cNvSpPr>
            <a:spLocks noGrp="1"/>
          </p:cNvSpPr>
          <p:nvPr>
            <p:ph type="pic" idx="2"/>
          </p:nvPr>
        </p:nvSpPr>
        <p:spPr>
          <a:xfrm>
            <a:off x="1792288" y="459581"/>
            <a:ext cx="5486400" cy="30861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hlink"/>
              </a:buClr>
              <a:buFont typeface="Noto Sans Symbols"/>
              <a:buNone/>
              <a:defRPr sz="3200">
                <a:solidFill>
                  <a:schemeClr val="lt1"/>
                </a:solidFill>
                <a:latin typeface="Tahoma"/>
                <a:ea typeface="Tahoma"/>
                <a:cs typeface="Tahoma"/>
                <a:sym typeface="Tahoma"/>
              </a:defRPr>
            </a:lvl1pPr>
            <a:lvl2pPr marL="457200" marR="0" lvl="1" indent="0" algn="l" rtl="0">
              <a:spcBef>
                <a:spcPts val="560"/>
              </a:spcBef>
              <a:spcAft>
                <a:spcPts val="0"/>
              </a:spcAft>
              <a:buClr>
                <a:schemeClr val="folHlink"/>
              </a:buClr>
              <a:buFont typeface="Noto Sans Symbols"/>
              <a:buNone/>
              <a:defRPr sz="2800" b="0" i="0" u="none" strike="noStrike" cap="none">
                <a:solidFill>
                  <a:schemeClr val="lt1"/>
                </a:solidFill>
                <a:latin typeface="Tahoma"/>
                <a:ea typeface="Tahoma"/>
                <a:cs typeface="Tahoma"/>
                <a:sym typeface="Tahoma"/>
              </a:defRPr>
            </a:lvl2pPr>
            <a:lvl3pPr marL="914400" marR="0" lvl="2" indent="0" algn="l" rtl="0">
              <a:spcBef>
                <a:spcPts val="480"/>
              </a:spcBef>
              <a:spcAft>
                <a:spcPts val="0"/>
              </a:spcAft>
              <a:buClr>
                <a:schemeClr val="lt2"/>
              </a:buClr>
              <a:buFont typeface="Noto Sans Symbols"/>
              <a:buNone/>
              <a:defRPr sz="2400" b="0" i="0" u="none" strike="noStrike" cap="none">
                <a:solidFill>
                  <a:schemeClr val="lt1"/>
                </a:solidFill>
                <a:latin typeface="Tahoma"/>
                <a:ea typeface="Tahoma"/>
                <a:cs typeface="Tahoma"/>
                <a:sym typeface="Tahoma"/>
              </a:defRPr>
            </a:lvl3pPr>
            <a:lvl4pPr marL="1371600" marR="0" lvl="3" indent="0" algn="l"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4pPr>
            <a:lvl5pPr marL="1828800" marR="0" lvl="4" indent="0" algn="l" rtl="0">
              <a:spcBef>
                <a:spcPts val="400"/>
              </a:spcBef>
              <a:spcAft>
                <a:spcPts val="0"/>
              </a:spcAft>
              <a:buClr>
                <a:schemeClr val="lt1"/>
              </a:buClr>
              <a:buFont typeface="Noto Sans Symbols"/>
              <a:buNone/>
              <a:defRPr sz="2000" b="0" i="0" u="none" strike="noStrike" cap="none">
                <a:solidFill>
                  <a:schemeClr val="lt1"/>
                </a:solidFill>
                <a:latin typeface="Tahoma"/>
                <a:ea typeface="Tahoma"/>
                <a:cs typeface="Tahoma"/>
                <a:sym typeface="Tahoma"/>
              </a:defRPr>
            </a:lvl5pPr>
            <a:lvl6pPr marL="2286000" marR="0" lvl="5" indent="0" algn="l" rtl="0">
              <a:spcBef>
                <a:spcPts val="400"/>
              </a:spcBef>
              <a:spcAft>
                <a:spcPts val="0"/>
              </a:spcAft>
              <a:buClr>
                <a:schemeClr val="lt1"/>
              </a:buClr>
              <a:buFont typeface="Noto Sans Symbols"/>
              <a:buNone/>
              <a:defRPr sz="2000" b="0" i="0" u="none" strike="noStrike" cap="none">
                <a:solidFill>
                  <a:schemeClr val="lt1"/>
                </a:solidFill>
                <a:latin typeface="Tahoma"/>
                <a:ea typeface="Tahoma"/>
                <a:cs typeface="Tahoma"/>
                <a:sym typeface="Tahoma"/>
              </a:defRPr>
            </a:lvl6pPr>
            <a:lvl7pPr marL="2743200" marR="0" lvl="6" indent="0" algn="l" rtl="0">
              <a:spcBef>
                <a:spcPts val="400"/>
              </a:spcBef>
              <a:spcAft>
                <a:spcPts val="0"/>
              </a:spcAft>
              <a:buClr>
                <a:schemeClr val="lt1"/>
              </a:buClr>
              <a:buFont typeface="Noto Sans Symbols"/>
              <a:buNone/>
              <a:defRPr sz="2000" b="0" i="0" u="none" strike="noStrike" cap="none">
                <a:solidFill>
                  <a:schemeClr val="lt1"/>
                </a:solidFill>
                <a:latin typeface="Tahoma"/>
                <a:ea typeface="Tahoma"/>
                <a:cs typeface="Tahoma"/>
                <a:sym typeface="Tahoma"/>
              </a:defRPr>
            </a:lvl7pPr>
            <a:lvl8pPr marL="3200400" marR="0" lvl="7" indent="0" algn="l" rtl="0">
              <a:spcBef>
                <a:spcPts val="400"/>
              </a:spcBef>
              <a:spcAft>
                <a:spcPts val="0"/>
              </a:spcAft>
              <a:buClr>
                <a:schemeClr val="lt1"/>
              </a:buClr>
              <a:buFont typeface="Noto Sans Symbols"/>
              <a:buNone/>
              <a:defRPr sz="2000" b="0" i="0" u="none" strike="noStrike" cap="none">
                <a:solidFill>
                  <a:schemeClr val="lt1"/>
                </a:solidFill>
                <a:latin typeface="Tahoma"/>
                <a:ea typeface="Tahoma"/>
                <a:cs typeface="Tahoma"/>
                <a:sym typeface="Tahoma"/>
              </a:defRPr>
            </a:lvl8pPr>
            <a:lvl9pPr marL="3657600" marR="0" lvl="8" indent="0" algn="l" rtl="0">
              <a:spcBef>
                <a:spcPts val="400"/>
              </a:spcBef>
              <a:spcAft>
                <a:spcPts val="0"/>
              </a:spcAft>
              <a:buClr>
                <a:schemeClr val="lt1"/>
              </a:buClr>
              <a:buFont typeface="Noto Sans Symbols"/>
              <a:buNone/>
              <a:defRPr sz="2000" b="0" i="0" u="none" strike="noStrike" cap="none">
                <a:solidFill>
                  <a:schemeClr val="lt1"/>
                </a:solidFill>
                <a:latin typeface="Tahoma"/>
                <a:ea typeface="Tahoma"/>
                <a:cs typeface="Tahoma"/>
                <a:sym typeface="Tahoma"/>
              </a:defRPr>
            </a:lvl9pPr>
          </a:lstStyle>
          <a:p>
            <a:endParaRPr/>
          </a:p>
        </p:txBody>
      </p:sp>
      <p:sp>
        <p:nvSpPr>
          <p:cNvPr id="350" name="Shape 350"/>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hlink"/>
              </a:buClr>
              <a:buFont typeface="Noto Sans Symbols"/>
              <a:buNone/>
              <a:defRPr sz="1400">
                <a:solidFill>
                  <a:schemeClr val="lt1"/>
                </a:solidFill>
                <a:latin typeface="Tahoma"/>
                <a:ea typeface="Tahoma"/>
                <a:cs typeface="Tahoma"/>
                <a:sym typeface="Tahoma"/>
              </a:defRPr>
            </a:lvl1pPr>
            <a:lvl2pPr marL="457200" marR="0" lvl="1" indent="0" algn="l" rtl="0">
              <a:spcBef>
                <a:spcPts val="240"/>
              </a:spcBef>
              <a:spcAft>
                <a:spcPts val="0"/>
              </a:spcAft>
              <a:buClr>
                <a:schemeClr val="folHlink"/>
              </a:buClr>
              <a:buFont typeface="Noto Sans Symbols"/>
              <a:buNone/>
              <a:defRPr sz="1200" b="0" i="0" u="none" strike="noStrike" cap="none">
                <a:solidFill>
                  <a:schemeClr val="lt1"/>
                </a:solidFill>
                <a:latin typeface="Tahoma"/>
                <a:ea typeface="Tahoma"/>
                <a:cs typeface="Tahoma"/>
                <a:sym typeface="Tahoma"/>
              </a:defRPr>
            </a:lvl2pPr>
            <a:lvl3pPr marL="914400" marR="0" lvl="2" indent="0" algn="l" rtl="0">
              <a:spcBef>
                <a:spcPts val="200"/>
              </a:spcBef>
              <a:spcAft>
                <a:spcPts val="0"/>
              </a:spcAft>
              <a:buClr>
                <a:schemeClr val="lt2"/>
              </a:buClr>
              <a:buFont typeface="Noto Sans Symbols"/>
              <a:buNone/>
              <a:defRPr sz="1000" b="0" i="0" u="none" strike="noStrike" cap="none">
                <a:solidFill>
                  <a:schemeClr val="lt1"/>
                </a:solidFill>
                <a:latin typeface="Tahoma"/>
                <a:ea typeface="Tahoma"/>
                <a:cs typeface="Tahoma"/>
                <a:sym typeface="Tahoma"/>
              </a:defRPr>
            </a:lvl3pPr>
            <a:lvl4pPr marL="1371600" marR="0" lvl="3"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4pPr>
            <a:lvl5pPr marL="1828800" marR="0" lvl="4" indent="0" algn="l" rtl="0">
              <a:spcBef>
                <a:spcPts val="180"/>
              </a:spcBef>
              <a:spcAft>
                <a:spcPts val="0"/>
              </a:spcAft>
              <a:buClr>
                <a:schemeClr val="lt1"/>
              </a:buClr>
              <a:buFont typeface="Noto Sans Symbols"/>
              <a:buNone/>
              <a:defRPr sz="900" b="0" i="0" u="none" strike="noStrike" cap="none">
                <a:solidFill>
                  <a:schemeClr val="lt1"/>
                </a:solidFill>
                <a:latin typeface="Tahoma"/>
                <a:ea typeface="Tahoma"/>
                <a:cs typeface="Tahoma"/>
                <a:sym typeface="Tahoma"/>
              </a:defRPr>
            </a:lvl5pPr>
            <a:lvl6pPr marL="2286000" marR="0" lvl="5" indent="0" algn="l" rtl="0">
              <a:spcBef>
                <a:spcPts val="180"/>
              </a:spcBef>
              <a:spcAft>
                <a:spcPts val="0"/>
              </a:spcAft>
              <a:buClr>
                <a:schemeClr val="lt1"/>
              </a:buClr>
              <a:buFont typeface="Noto Sans Symbols"/>
              <a:buNone/>
              <a:defRPr sz="900" b="0" i="0" u="none" strike="noStrike" cap="none">
                <a:solidFill>
                  <a:schemeClr val="lt1"/>
                </a:solidFill>
                <a:latin typeface="Tahoma"/>
                <a:ea typeface="Tahoma"/>
                <a:cs typeface="Tahoma"/>
                <a:sym typeface="Tahoma"/>
              </a:defRPr>
            </a:lvl6pPr>
            <a:lvl7pPr marL="2743200" marR="0" lvl="6" indent="0" algn="l" rtl="0">
              <a:spcBef>
                <a:spcPts val="180"/>
              </a:spcBef>
              <a:spcAft>
                <a:spcPts val="0"/>
              </a:spcAft>
              <a:buClr>
                <a:schemeClr val="lt1"/>
              </a:buClr>
              <a:buFont typeface="Noto Sans Symbols"/>
              <a:buNone/>
              <a:defRPr sz="900" b="0" i="0" u="none" strike="noStrike" cap="none">
                <a:solidFill>
                  <a:schemeClr val="lt1"/>
                </a:solidFill>
                <a:latin typeface="Tahoma"/>
                <a:ea typeface="Tahoma"/>
                <a:cs typeface="Tahoma"/>
                <a:sym typeface="Tahoma"/>
              </a:defRPr>
            </a:lvl7pPr>
            <a:lvl8pPr marL="3200400" marR="0" lvl="7" indent="0" algn="l" rtl="0">
              <a:spcBef>
                <a:spcPts val="180"/>
              </a:spcBef>
              <a:spcAft>
                <a:spcPts val="0"/>
              </a:spcAft>
              <a:buClr>
                <a:schemeClr val="lt1"/>
              </a:buClr>
              <a:buFont typeface="Noto Sans Symbols"/>
              <a:buNone/>
              <a:defRPr sz="900" b="0" i="0" u="none" strike="noStrike" cap="none">
                <a:solidFill>
                  <a:schemeClr val="lt1"/>
                </a:solidFill>
                <a:latin typeface="Tahoma"/>
                <a:ea typeface="Tahoma"/>
                <a:cs typeface="Tahoma"/>
                <a:sym typeface="Tahoma"/>
              </a:defRPr>
            </a:lvl8pPr>
            <a:lvl9pPr marL="3657600" marR="0" lvl="8" indent="0" algn="l" rtl="0">
              <a:spcBef>
                <a:spcPts val="180"/>
              </a:spcBef>
              <a:spcAft>
                <a:spcPts val="0"/>
              </a:spcAft>
              <a:buClr>
                <a:schemeClr val="lt1"/>
              </a:buClr>
              <a:buFont typeface="Noto Sans Symbols"/>
              <a:buNone/>
              <a:defRPr sz="900" b="0" i="0" u="none" strike="noStrike" cap="none">
                <a:solidFill>
                  <a:schemeClr val="lt1"/>
                </a:solidFill>
                <a:latin typeface="Tahoma"/>
                <a:ea typeface="Tahoma"/>
                <a:cs typeface="Tahoma"/>
                <a:sym typeface="Tahoma"/>
              </a:defRPr>
            </a:lvl9pPr>
          </a:lstStyle>
          <a:p>
            <a:endParaRPr/>
          </a:p>
        </p:txBody>
      </p:sp>
      <p:sp>
        <p:nvSpPr>
          <p:cNvPr id="351" name="Shape 351"/>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352" name="Shape 352"/>
          <p:cNvSpPr txBox="1">
            <a:spLocks noGrp="1"/>
          </p:cNvSpPr>
          <p:nvPr>
            <p:ph type="sldNum" idx="12"/>
          </p:nvPr>
        </p:nvSpPr>
        <p:spPr>
          <a:xfrm>
            <a:off x="6553200" y="4682727"/>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 sz="1000" b="0" i="0" u="none">
                <a:solidFill>
                  <a:schemeClr val="lt1"/>
                </a:solidFill>
                <a:latin typeface="Tahoma"/>
                <a:ea typeface="Tahoma"/>
                <a:cs typeface="Tahoma"/>
                <a:sym typeface="Tahoma"/>
              </a:rPr>
              <a:t>‹#›</a:t>
            </a:fld>
            <a:endParaRPr lang="en" sz="1000" b="0" i="0" u="none">
              <a:solidFill>
                <a:schemeClr val="lt1"/>
              </a:solidFill>
              <a:latin typeface="Tahoma"/>
              <a:ea typeface="Tahoma"/>
              <a:cs typeface="Tahoma"/>
              <a:sym typeface="Tahoma"/>
            </a:endParaRPr>
          </a:p>
        </p:txBody>
      </p:sp>
      <p:sp>
        <p:nvSpPr>
          <p:cNvPr id="353" name="Shape 353"/>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57200" y="204787"/>
            <a:ext cx="3008400" cy="871500"/>
          </a:xfrm>
          <a:prstGeom prst="rect">
            <a:avLst/>
          </a:prstGeom>
          <a:noFill/>
          <a:ln>
            <a:noFill/>
          </a:ln>
        </p:spPr>
        <p:txBody>
          <a:bodyPr lIns="91425" tIns="91425" rIns="91425" bIns="91425" anchor="b" anchorCtr="1"/>
          <a:lstStyle>
            <a:lvl1pPr marL="0" marR="0" lvl="0" indent="0" algn="l" rtl="0">
              <a:spcBef>
                <a:spcPts val="0"/>
              </a:spcBef>
              <a:spcAft>
                <a:spcPts val="0"/>
              </a:spcAft>
              <a:buNone/>
              <a:defRPr sz="2000" b="1"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2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2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2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2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2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2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2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200" b="0" i="0" u="none" strike="noStrike" cap="none">
                <a:solidFill>
                  <a:schemeClr val="lt2"/>
                </a:solidFill>
                <a:latin typeface="Tahoma"/>
                <a:ea typeface="Tahoma"/>
                <a:cs typeface="Tahoma"/>
                <a:sym typeface="Tahoma"/>
              </a:defRPr>
            </a:lvl9pPr>
          </a:lstStyle>
          <a:p>
            <a:endParaRPr/>
          </a:p>
        </p:txBody>
      </p:sp>
      <p:sp>
        <p:nvSpPr>
          <p:cNvPr id="356" name="Shape 356"/>
          <p:cNvSpPr txBox="1">
            <a:spLocks noGrp="1"/>
          </p:cNvSpPr>
          <p:nvPr>
            <p:ph type="body" idx="1"/>
          </p:nvPr>
        </p:nvSpPr>
        <p:spPr>
          <a:xfrm>
            <a:off x="3575050" y="204787"/>
            <a:ext cx="5111700" cy="43896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a:solidFill>
                  <a:schemeClr val="lt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lt1"/>
                </a:solidFill>
                <a:latin typeface="Tahoma"/>
                <a:ea typeface="Tahoma"/>
                <a:cs typeface="Tahoma"/>
                <a:sym typeface="Tahoma"/>
              </a:defRPr>
            </a:lvl2pPr>
            <a:lvl3pPr marL="1143000" marR="0" lvl="2" indent="-106680" algn="l" rtl="0">
              <a:spcBef>
                <a:spcPts val="480"/>
              </a:spcBef>
              <a:spcAft>
                <a:spcPts val="0"/>
              </a:spcAft>
              <a:buClr>
                <a:schemeClr val="lt2"/>
              </a:buClr>
              <a:buSzPct val="80000"/>
              <a:buFont typeface="Noto Sans Symbols"/>
              <a:buChar char="●"/>
              <a:defRPr sz="2400" b="0" i="0" u="none" strike="noStrike" cap="none">
                <a:solidFill>
                  <a:schemeClr val="lt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lt1"/>
                </a:solidFill>
                <a:latin typeface="Tahoma"/>
                <a:ea typeface="Tahoma"/>
                <a:cs typeface="Tahoma"/>
                <a:sym typeface="Tahoma"/>
              </a:defRPr>
            </a:lvl4pPr>
            <a:lvl5pPr marL="2057400" marR="0" lvl="4"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6pPr>
            <a:lvl7pPr marL="2971800" marR="0" lvl="6"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7pPr>
            <a:lvl8pPr marL="3429000" marR="0" lvl="7"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8pPr>
            <a:lvl9pPr marL="3886200" marR="0" lvl="8"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57" name="Shape 357"/>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hlink"/>
              </a:buClr>
              <a:buFont typeface="Noto Sans Symbols"/>
              <a:buNone/>
              <a:defRPr sz="1400">
                <a:solidFill>
                  <a:schemeClr val="lt1"/>
                </a:solidFill>
                <a:latin typeface="Tahoma"/>
                <a:ea typeface="Tahoma"/>
                <a:cs typeface="Tahoma"/>
                <a:sym typeface="Tahoma"/>
              </a:defRPr>
            </a:lvl1pPr>
            <a:lvl2pPr marL="457200" marR="0" lvl="1" indent="0" algn="l" rtl="0">
              <a:spcBef>
                <a:spcPts val="240"/>
              </a:spcBef>
              <a:spcAft>
                <a:spcPts val="0"/>
              </a:spcAft>
              <a:buClr>
                <a:schemeClr val="folHlink"/>
              </a:buClr>
              <a:buFont typeface="Noto Sans Symbols"/>
              <a:buNone/>
              <a:defRPr sz="1200" b="0" i="0" u="none" strike="noStrike" cap="none">
                <a:solidFill>
                  <a:schemeClr val="lt1"/>
                </a:solidFill>
                <a:latin typeface="Tahoma"/>
                <a:ea typeface="Tahoma"/>
                <a:cs typeface="Tahoma"/>
                <a:sym typeface="Tahoma"/>
              </a:defRPr>
            </a:lvl2pPr>
            <a:lvl3pPr marL="914400" marR="0" lvl="2" indent="0" algn="l" rtl="0">
              <a:spcBef>
                <a:spcPts val="200"/>
              </a:spcBef>
              <a:spcAft>
                <a:spcPts val="0"/>
              </a:spcAft>
              <a:buClr>
                <a:schemeClr val="lt2"/>
              </a:buClr>
              <a:buFont typeface="Noto Sans Symbols"/>
              <a:buNone/>
              <a:defRPr sz="1000" b="0" i="0" u="none" strike="noStrike" cap="none">
                <a:solidFill>
                  <a:schemeClr val="lt1"/>
                </a:solidFill>
                <a:latin typeface="Tahoma"/>
                <a:ea typeface="Tahoma"/>
                <a:cs typeface="Tahoma"/>
                <a:sym typeface="Tahoma"/>
              </a:defRPr>
            </a:lvl3pPr>
            <a:lvl4pPr marL="1371600" marR="0" lvl="3"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4pPr>
            <a:lvl5pPr marL="1828800" marR="0" lvl="4" indent="0" algn="l" rtl="0">
              <a:spcBef>
                <a:spcPts val="180"/>
              </a:spcBef>
              <a:spcAft>
                <a:spcPts val="0"/>
              </a:spcAft>
              <a:buClr>
                <a:schemeClr val="lt1"/>
              </a:buClr>
              <a:buFont typeface="Noto Sans Symbols"/>
              <a:buNone/>
              <a:defRPr sz="900" b="0" i="0" u="none" strike="noStrike" cap="none">
                <a:solidFill>
                  <a:schemeClr val="lt1"/>
                </a:solidFill>
                <a:latin typeface="Tahoma"/>
                <a:ea typeface="Tahoma"/>
                <a:cs typeface="Tahoma"/>
                <a:sym typeface="Tahoma"/>
              </a:defRPr>
            </a:lvl5pPr>
            <a:lvl6pPr marL="2286000" marR="0" lvl="5" indent="0" algn="l" rtl="0">
              <a:spcBef>
                <a:spcPts val="180"/>
              </a:spcBef>
              <a:spcAft>
                <a:spcPts val="0"/>
              </a:spcAft>
              <a:buClr>
                <a:schemeClr val="lt1"/>
              </a:buClr>
              <a:buFont typeface="Noto Sans Symbols"/>
              <a:buNone/>
              <a:defRPr sz="900" b="0" i="0" u="none" strike="noStrike" cap="none">
                <a:solidFill>
                  <a:schemeClr val="lt1"/>
                </a:solidFill>
                <a:latin typeface="Tahoma"/>
                <a:ea typeface="Tahoma"/>
                <a:cs typeface="Tahoma"/>
                <a:sym typeface="Tahoma"/>
              </a:defRPr>
            </a:lvl6pPr>
            <a:lvl7pPr marL="2743200" marR="0" lvl="6" indent="0" algn="l" rtl="0">
              <a:spcBef>
                <a:spcPts val="180"/>
              </a:spcBef>
              <a:spcAft>
                <a:spcPts val="0"/>
              </a:spcAft>
              <a:buClr>
                <a:schemeClr val="lt1"/>
              </a:buClr>
              <a:buFont typeface="Noto Sans Symbols"/>
              <a:buNone/>
              <a:defRPr sz="900" b="0" i="0" u="none" strike="noStrike" cap="none">
                <a:solidFill>
                  <a:schemeClr val="lt1"/>
                </a:solidFill>
                <a:latin typeface="Tahoma"/>
                <a:ea typeface="Tahoma"/>
                <a:cs typeface="Tahoma"/>
                <a:sym typeface="Tahoma"/>
              </a:defRPr>
            </a:lvl7pPr>
            <a:lvl8pPr marL="3200400" marR="0" lvl="7" indent="0" algn="l" rtl="0">
              <a:spcBef>
                <a:spcPts val="180"/>
              </a:spcBef>
              <a:spcAft>
                <a:spcPts val="0"/>
              </a:spcAft>
              <a:buClr>
                <a:schemeClr val="lt1"/>
              </a:buClr>
              <a:buFont typeface="Noto Sans Symbols"/>
              <a:buNone/>
              <a:defRPr sz="900" b="0" i="0" u="none" strike="noStrike" cap="none">
                <a:solidFill>
                  <a:schemeClr val="lt1"/>
                </a:solidFill>
                <a:latin typeface="Tahoma"/>
                <a:ea typeface="Tahoma"/>
                <a:cs typeface="Tahoma"/>
                <a:sym typeface="Tahoma"/>
              </a:defRPr>
            </a:lvl8pPr>
            <a:lvl9pPr marL="3657600" marR="0" lvl="8" indent="0" algn="l" rtl="0">
              <a:spcBef>
                <a:spcPts val="180"/>
              </a:spcBef>
              <a:spcAft>
                <a:spcPts val="0"/>
              </a:spcAft>
              <a:buClr>
                <a:schemeClr val="lt1"/>
              </a:buClr>
              <a:buFont typeface="Noto Sans Symbols"/>
              <a:buNone/>
              <a:defRPr sz="900" b="0" i="0" u="none" strike="noStrike" cap="none">
                <a:solidFill>
                  <a:schemeClr val="lt1"/>
                </a:solidFill>
                <a:latin typeface="Tahoma"/>
                <a:ea typeface="Tahoma"/>
                <a:cs typeface="Tahoma"/>
                <a:sym typeface="Tahoma"/>
              </a:defRPr>
            </a:lvl9pPr>
          </a:lstStyle>
          <a:p>
            <a:endParaRPr/>
          </a:p>
        </p:txBody>
      </p:sp>
      <p:sp>
        <p:nvSpPr>
          <p:cNvPr id="358" name="Shape 358"/>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359" name="Shape 359"/>
          <p:cNvSpPr txBox="1">
            <a:spLocks noGrp="1"/>
          </p:cNvSpPr>
          <p:nvPr>
            <p:ph type="sldNum" idx="12"/>
          </p:nvPr>
        </p:nvSpPr>
        <p:spPr>
          <a:xfrm>
            <a:off x="6553200" y="4682727"/>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 sz="1000" b="0" i="0" u="none">
                <a:solidFill>
                  <a:schemeClr val="lt1"/>
                </a:solidFill>
                <a:latin typeface="Tahoma"/>
                <a:ea typeface="Tahoma"/>
                <a:cs typeface="Tahoma"/>
                <a:sym typeface="Tahoma"/>
              </a:rPr>
              <a:t>‹#›</a:t>
            </a:fld>
            <a:endParaRPr lang="en" sz="1000" b="0" i="0" u="none">
              <a:solidFill>
                <a:schemeClr val="lt1"/>
              </a:solidFill>
              <a:latin typeface="Tahoma"/>
              <a:ea typeface="Tahoma"/>
              <a:cs typeface="Tahoma"/>
              <a:sym typeface="Tahoma"/>
            </a:endParaRPr>
          </a:p>
        </p:txBody>
      </p:sp>
      <p:sp>
        <p:nvSpPr>
          <p:cNvPr id="360" name="Shape 360"/>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457200" y="208359"/>
            <a:ext cx="8229600" cy="854700"/>
          </a:xfrm>
          <a:prstGeom prst="rect">
            <a:avLst/>
          </a:prstGeom>
          <a:noFill/>
          <a:ln>
            <a:noFill/>
          </a:ln>
        </p:spPr>
        <p:txBody>
          <a:bodyPr lIns="91425" tIns="91425" rIns="91425" bIns="91425" anchor="ctr" anchorCtr="1"/>
          <a:lstStyle>
            <a:lvl1pPr marL="0" marR="0" lvl="0" indent="0" algn="ctr" rtl="0">
              <a:spcBef>
                <a:spcPts val="0"/>
              </a:spcBef>
              <a:spcAft>
                <a:spcPts val="0"/>
              </a:spcAft>
              <a:buNone/>
              <a:defRPr sz="42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2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2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2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2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2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2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2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200" b="0" i="0" u="none" strike="noStrike" cap="none">
                <a:solidFill>
                  <a:schemeClr val="lt2"/>
                </a:solidFill>
                <a:latin typeface="Tahoma"/>
                <a:ea typeface="Tahoma"/>
                <a:cs typeface="Tahoma"/>
                <a:sym typeface="Tahoma"/>
              </a:defRPr>
            </a:lvl9pPr>
          </a:lstStyle>
          <a:p>
            <a:endParaRPr/>
          </a:p>
        </p:txBody>
      </p:sp>
      <p:sp>
        <p:nvSpPr>
          <p:cNvPr id="363" name="Shape 363"/>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364" name="Shape 364"/>
          <p:cNvSpPr txBox="1">
            <a:spLocks noGrp="1"/>
          </p:cNvSpPr>
          <p:nvPr>
            <p:ph type="sldNum" idx="12"/>
          </p:nvPr>
        </p:nvSpPr>
        <p:spPr>
          <a:xfrm>
            <a:off x="6553200" y="4682727"/>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 sz="1000" b="0" i="0" u="none">
                <a:solidFill>
                  <a:schemeClr val="lt1"/>
                </a:solidFill>
                <a:latin typeface="Tahoma"/>
                <a:ea typeface="Tahoma"/>
                <a:cs typeface="Tahoma"/>
                <a:sym typeface="Tahoma"/>
              </a:rPr>
              <a:t>‹#›</a:t>
            </a:fld>
            <a:endParaRPr lang="en" sz="1000" b="0" i="0" u="none">
              <a:solidFill>
                <a:schemeClr val="lt1"/>
              </a:solidFill>
              <a:latin typeface="Tahoma"/>
              <a:ea typeface="Tahoma"/>
              <a:cs typeface="Tahoma"/>
              <a:sym typeface="Tahoma"/>
            </a:endParaRPr>
          </a:p>
        </p:txBody>
      </p:sp>
      <p:sp>
        <p:nvSpPr>
          <p:cNvPr id="365" name="Shape 365"/>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1"/>
          <a:lstStyle>
            <a:lvl1pPr marL="0" marR="0" lvl="0" indent="0" algn="ctr" rtl="0">
              <a:spcBef>
                <a:spcPts val="0"/>
              </a:spcBef>
              <a:spcAft>
                <a:spcPts val="0"/>
              </a:spcAft>
              <a:buNone/>
              <a:defRPr sz="42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2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2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2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2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2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2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2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200" b="0" i="0" u="none" strike="noStrike" cap="none">
                <a:solidFill>
                  <a:schemeClr val="lt2"/>
                </a:solidFill>
                <a:latin typeface="Tahoma"/>
                <a:ea typeface="Tahoma"/>
                <a:cs typeface="Tahoma"/>
                <a:sym typeface="Tahoma"/>
              </a:defRPr>
            </a:lvl9pPr>
          </a:lstStyle>
          <a:p>
            <a:endParaRPr/>
          </a:p>
        </p:txBody>
      </p:sp>
      <p:sp>
        <p:nvSpPr>
          <p:cNvPr id="368" name="Shape 368"/>
          <p:cNvSpPr txBox="1">
            <a:spLocks noGrp="1"/>
          </p:cNvSpPr>
          <p:nvPr>
            <p:ph type="body" idx="1"/>
          </p:nvPr>
        </p:nvSpPr>
        <p:spPr>
          <a:xfrm>
            <a:off x="457200" y="1151334"/>
            <a:ext cx="4040100" cy="480000"/>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hlink"/>
              </a:buClr>
              <a:buFont typeface="Noto Sans Symbols"/>
              <a:buNone/>
              <a:defRPr sz="2400" b="1">
                <a:solidFill>
                  <a:schemeClr val="lt1"/>
                </a:solidFill>
                <a:latin typeface="Tahoma"/>
                <a:ea typeface="Tahoma"/>
                <a:cs typeface="Tahoma"/>
                <a:sym typeface="Tahoma"/>
              </a:defRPr>
            </a:lvl1pPr>
            <a:lvl2pPr marL="457200" marR="0" lvl="1" indent="0" algn="l" rtl="0">
              <a:spcBef>
                <a:spcPts val="400"/>
              </a:spcBef>
              <a:spcAft>
                <a:spcPts val="0"/>
              </a:spcAft>
              <a:buClr>
                <a:schemeClr val="folHlink"/>
              </a:buClr>
              <a:buFont typeface="Noto Sans Symbols"/>
              <a:buNone/>
              <a:defRPr sz="2000" b="1" i="0" u="none" strike="noStrike" cap="none">
                <a:solidFill>
                  <a:schemeClr val="lt1"/>
                </a:solidFill>
                <a:latin typeface="Tahoma"/>
                <a:ea typeface="Tahoma"/>
                <a:cs typeface="Tahoma"/>
                <a:sym typeface="Tahoma"/>
              </a:defRPr>
            </a:lvl2pPr>
            <a:lvl3pPr marL="914400" marR="0" lvl="2" indent="0" algn="l" rtl="0">
              <a:spcBef>
                <a:spcPts val="360"/>
              </a:spcBef>
              <a:spcAft>
                <a:spcPts val="0"/>
              </a:spcAft>
              <a:buClr>
                <a:schemeClr val="lt2"/>
              </a:buClr>
              <a:buFont typeface="Noto Sans Symbols"/>
              <a:buNone/>
              <a:defRPr sz="1800" b="1" i="0" u="none" strike="noStrike" cap="none">
                <a:solidFill>
                  <a:schemeClr val="lt1"/>
                </a:solidFill>
                <a:latin typeface="Tahoma"/>
                <a:ea typeface="Tahoma"/>
                <a:cs typeface="Tahoma"/>
                <a:sym typeface="Tahoma"/>
              </a:defRPr>
            </a:lvl3pPr>
            <a:lvl4pPr marL="1371600" marR="0" lvl="3"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4pPr>
            <a:lvl5pPr marL="1828800" marR="0" lvl="4" indent="0" algn="l" rtl="0">
              <a:spcBef>
                <a:spcPts val="320"/>
              </a:spcBef>
              <a:spcAft>
                <a:spcPts val="0"/>
              </a:spcAft>
              <a:buClr>
                <a:schemeClr val="lt1"/>
              </a:buClr>
              <a:buFont typeface="Noto Sans Symbols"/>
              <a:buNone/>
              <a:defRPr sz="1600" b="1" i="0" u="none" strike="noStrike" cap="none">
                <a:solidFill>
                  <a:schemeClr val="lt1"/>
                </a:solidFill>
                <a:latin typeface="Tahoma"/>
                <a:ea typeface="Tahoma"/>
                <a:cs typeface="Tahoma"/>
                <a:sym typeface="Tahoma"/>
              </a:defRPr>
            </a:lvl5pPr>
            <a:lvl6pPr marL="2286000" marR="0" lvl="5" indent="0" algn="l" rtl="0">
              <a:spcBef>
                <a:spcPts val="320"/>
              </a:spcBef>
              <a:spcAft>
                <a:spcPts val="0"/>
              </a:spcAft>
              <a:buClr>
                <a:schemeClr val="lt1"/>
              </a:buClr>
              <a:buFont typeface="Noto Sans Symbols"/>
              <a:buNone/>
              <a:defRPr sz="1600" b="1" i="0" u="none" strike="noStrike" cap="none">
                <a:solidFill>
                  <a:schemeClr val="lt1"/>
                </a:solidFill>
                <a:latin typeface="Tahoma"/>
                <a:ea typeface="Tahoma"/>
                <a:cs typeface="Tahoma"/>
                <a:sym typeface="Tahoma"/>
              </a:defRPr>
            </a:lvl6pPr>
            <a:lvl7pPr marL="2743200" marR="0" lvl="6" indent="0" algn="l" rtl="0">
              <a:spcBef>
                <a:spcPts val="320"/>
              </a:spcBef>
              <a:spcAft>
                <a:spcPts val="0"/>
              </a:spcAft>
              <a:buClr>
                <a:schemeClr val="lt1"/>
              </a:buClr>
              <a:buFont typeface="Noto Sans Symbols"/>
              <a:buNone/>
              <a:defRPr sz="1600" b="1" i="0" u="none" strike="noStrike" cap="none">
                <a:solidFill>
                  <a:schemeClr val="lt1"/>
                </a:solidFill>
                <a:latin typeface="Tahoma"/>
                <a:ea typeface="Tahoma"/>
                <a:cs typeface="Tahoma"/>
                <a:sym typeface="Tahoma"/>
              </a:defRPr>
            </a:lvl7pPr>
            <a:lvl8pPr marL="3200400" marR="0" lvl="7" indent="0" algn="l" rtl="0">
              <a:spcBef>
                <a:spcPts val="320"/>
              </a:spcBef>
              <a:spcAft>
                <a:spcPts val="0"/>
              </a:spcAft>
              <a:buClr>
                <a:schemeClr val="lt1"/>
              </a:buClr>
              <a:buFont typeface="Noto Sans Symbols"/>
              <a:buNone/>
              <a:defRPr sz="1600" b="1" i="0" u="none" strike="noStrike" cap="none">
                <a:solidFill>
                  <a:schemeClr val="lt1"/>
                </a:solidFill>
                <a:latin typeface="Tahoma"/>
                <a:ea typeface="Tahoma"/>
                <a:cs typeface="Tahoma"/>
                <a:sym typeface="Tahoma"/>
              </a:defRPr>
            </a:lvl8pPr>
            <a:lvl9pPr marL="3657600" marR="0" lvl="8" indent="0" algn="l" rtl="0">
              <a:spcBef>
                <a:spcPts val="320"/>
              </a:spcBef>
              <a:spcAft>
                <a:spcPts val="0"/>
              </a:spcAft>
              <a:buClr>
                <a:schemeClr val="lt1"/>
              </a:buClr>
              <a:buFont typeface="Noto Sans Symbols"/>
              <a:buNone/>
              <a:defRPr sz="1600" b="1" i="0" u="none" strike="noStrike" cap="none">
                <a:solidFill>
                  <a:schemeClr val="lt1"/>
                </a:solidFill>
                <a:latin typeface="Tahoma"/>
                <a:ea typeface="Tahoma"/>
                <a:cs typeface="Tahoma"/>
                <a:sym typeface="Tahoma"/>
              </a:defRPr>
            </a:lvl9pPr>
          </a:lstStyle>
          <a:p>
            <a:endParaRPr/>
          </a:p>
        </p:txBody>
      </p:sp>
      <p:sp>
        <p:nvSpPr>
          <p:cNvPr id="369" name="Shape 369"/>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marL="342900" marR="0" lvl="0" indent="-220980" algn="l" rtl="0">
              <a:spcBef>
                <a:spcPts val="480"/>
              </a:spcBef>
              <a:spcAft>
                <a:spcPts val="0"/>
              </a:spcAft>
              <a:buClr>
                <a:schemeClr val="hlink"/>
              </a:buClr>
              <a:buSzPct val="80000"/>
              <a:buFont typeface="Noto Sans Symbols"/>
              <a:buChar char="●"/>
              <a:defRPr sz="2400">
                <a:solidFill>
                  <a:schemeClr val="lt1"/>
                </a:solidFill>
                <a:latin typeface="Tahoma"/>
                <a:ea typeface="Tahoma"/>
                <a:cs typeface="Tahoma"/>
                <a:sym typeface="Tahoma"/>
              </a:defRPr>
            </a:lvl1pPr>
            <a:lvl2pPr marL="742950" marR="0" lvl="1" indent="-184150" algn="l" rtl="0">
              <a:spcBef>
                <a:spcPts val="400"/>
              </a:spcBef>
              <a:spcAft>
                <a:spcPts val="0"/>
              </a:spcAft>
              <a:buClr>
                <a:schemeClr val="folHlink"/>
              </a:buClr>
              <a:buSzPct val="80000"/>
              <a:buFont typeface="Noto Sans Symbols"/>
              <a:buChar char="●"/>
              <a:defRPr sz="2000" b="0" i="0" u="none" strike="noStrike" cap="none">
                <a:solidFill>
                  <a:schemeClr val="lt1"/>
                </a:solidFill>
                <a:latin typeface="Tahoma"/>
                <a:ea typeface="Tahoma"/>
                <a:cs typeface="Tahoma"/>
                <a:sym typeface="Tahoma"/>
              </a:defRPr>
            </a:lvl2pPr>
            <a:lvl3pPr marL="1143000" marR="0" lvl="2" indent="-137160" algn="l" rtl="0">
              <a:spcBef>
                <a:spcPts val="360"/>
              </a:spcBef>
              <a:spcAft>
                <a:spcPts val="0"/>
              </a:spcAft>
              <a:buClr>
                <a:schemeClr val="lt2"/>
              </a:buClr>
              <a:buSzPct val="79999"/>
              <a:buFont typeface="Noto Sans Symbols"/>
              <a:buChar char="●"/>
              <a:defRPr sz="1800" b="0" i="0" u="none" strike="noStrike" cap="none">
                <a:solidFill>
                  <a:schemeClr val="lt1"/>
                </a:solidFill>
                <a:latin typeface="Tahoma"/>
                <a:ea typeface="Tahoma"/>
                <a:cs typeface="Tahoma"/>
                <a:sym typeface="Tahoma"/>
              </a:defRPr>
            </a:lvl3pPr>
            <a:lvl4pPr marL="1600200" marR="0" lvl="3" indent="-147319" algn="l" rtl="0">
              <a:spcBef>
                <a:spcPts val="320"/>
              </a:spcBef>
              <a:spcAft>
                <a:spcPts val="0"/>
              </a:spcAft>
              <a:buClr>
                <a:schemeClr val="hlink"/>
              </a:buClr>
              <a:buSzPct val="80000"/>
              <a:buFont typeface="Noto Sans Symbols"/>
              <a:buChar char="●"/>
              <a:defRPr sz="1600" b="0" i="0" u="none" strike="noStrike" cap="none">
                <a:solidFill>
                  <a:schemeClr val="lt1"/>
                </a:solidFill>
                <a:latin typeface="Tahoma"/>
                <a:ea typeface="Tahoma"/>
                <a:cs typeface="Tahoma"/>
                <a:sym typeface="Tahoma"/>
              </a:defRPr>
            </a:lvl4pPr>
            <a:lvl5pPr marL="2057400" marR="0" lvl="4" indent="-147320" algn="l" rtl="0">
              <a:spcBef>
                <a:spcPts val="320"/>
              </a:spcBef>
              <a:spcAft>
                <a:spcPts val="0"/>
              </a:spcAft>
              <a:buClr>
                <a:schemeClr val="lt1"/>
              </a:buClr>
              <a:buSzPct val="80000"/>
              <a:buFont typeface="Noto Sans Symbols"/>
              <a:buChar char="●"/>
              <a:defRPr sz="1600" b="0" i="0" u="none" strike="noStrike" cap="none">
                <a:solidFill>
                  <a:schemeClr val="lt1"/>
                </a:solidFill>
                <a:latin typeface="Tahoma"/>
                <a:ea typeface="Tahoma"/>
                <a:cs typeface="Tahoma"/>
                <a:sym typeface="Tahoma"/>
              </a:defRPr>
            </a:lvl5pPr>
            <a:lvl6pPr marL="2514600" marR="0" lvl="5" indent="-147320" algn="l" rtl="0">
              <a:spcBef>
                <a:spcPts val="320"/>
              </a:spcBef>
              <a:spcAft>
                <a:spcPts val="0"/>
              </a:spcAft>
              <a:buClr>
                <a:schemeClr val="lt1"/>
              </a:buClr>
              <a:buSzPct val="80000"/>
              <a:buFont typeface="Noto Sans Symbols"/>
              <a:buChar char="●"/>
              <a:defRPr sz="1600" b="0" i="0" u="none" strike="noStrike" cap="none">
                <a:solidFill>
                  <a:schemeClr val="lt1"/>
                </a:solidFill>
                <a:latin typeface="Tahoma"/>
                <a:ea typeface="Tahoma"/>
                <a:cs typeface="Tahoma"/>
                <a:sym typeface="Tahoma"/>
              </a:defRPr>
            </a:lvl6pPr>
            <a:lvl7pPr marL="2971800" marR="0" lvl="6" indent="-147320" algn="l" rtl="0">
              <a:spcBef>
                <a:spcPts val="320"/>
              </a:spcBef>
              <a:spcAft>
                <a:spcPts val="0"/>
              </a:spcAft>
              <a:buClr>
                <a:schemeClr val="lt1"/>
              </a:buClr>
              <a:buSzPct val="80000"/>
              <a:buFont typeface="Noto Sans Symbols"/>
              <a:buChar char="●"/>
              <a:defRPr sz="1600" b="0" i="0" u="none" strike="noStrike" cap="none">
                <a:solidFill>
                  <a:schemeClr val="lt1"/>
                </a:solidFill>
                <a:latin typeface="Tahoma"/>
                <a:ea typeface="Tahoma"/>
                <a:cs typeface="Tahoma"/>
                <a:sym typeface="Tahoma"/>
              </a:defRPr>
            </a:lvl7pPr>
            <a:lvl8pPr marL="3429000" marR="0" lvl="7" indent="-147320" algn="l" rtl="0">
              <a:spcBef>
                <a:spcPts val="320"/>
              </a:spcBef>
              <a:spcAft>
                <a:spcPts val="0"/>
              </a:spcAft>
              <a:buClr>
                <a:schemeClr val="lt1"/>
              </a:buClr>
              <a:buSzPct val="80000"/>
              <a:buFont typeface="Noto Sans Symbols"/>
              <a:buChar char="●"/>
              <a:defRPr sz="1600" b="0" i="0" u="none" strike="noStrike" cap="none">
                <a:solidFill>
                  <a:schemeClr val="lt1"/>
                </a:solidFill>
                <a:latin typeface="Tahoma"/>
                <a:ea typeface="Tahoma"/>
                <a:cs typeface="Tahoma"/>
                <a:sym typeface="Tahoma"/>
              </a:defRPr>
            </a:lvl8pPr>
            <a:lvl9pPr marL="3886200" marR="0" lvl="8" indent="-147320" algn="l" rtl="0">
              <a:spcBef>
                <a:spcPts val="320"/>
              </a:spcBef>
              <a:spcAft>
                <a:spcPts val="0"/>
              </a:spcAft>
              <a:buClr>
                <a:schemeClr val="lt1"/>
              </a:buClr>
              <a:buSzPct val="80000"/>
              <a:buFont typeface="Noto Sans Symbols"/>
              <a:buChar char="●"/>
              <a:defRPr sz="1600" b="0" i="0" u="none" strike="noStrike" cap="none">
                <a:solidFill>
                  <a:schemeClr val="lt1"/>
                </a:solidFill>
                <a:latin typeface="Tahoma"/>
                <a:ea typeface="Tahoma"/>
                <a:cs typeface="Tahoma"/>
                <a:sym typeface="Tahoma"/>
              </a:defRPr>
            </a:lvl9pPr>
          </a:lstStyle>
          <a:p>
            <a:endParaRPr/>
          </a:p>
        </p:txBody>
      </p:sp>
      <p:sp>
        <p:nvSpPr>
          <p:cNvPr id="370" name="Shape 370"/>
          <p:cNvSpPr txBox="1">
            <a:spLocks noGrp="1"/>
          </p:cNvSpPr>
          <p:nvPr>
            <p:ph type="body" idx="3"/>
          </p:nvPr>
        </p:nvSpPr>
        <p:spPr>
          <a:xfrm>
            <a:off x="4645025" y="1151334"/>
            <a:ext cx="4041900" cy="480000"/>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hlink"/>
              </a:buClr>
              <a:buFont typeface="Noto Sans Symbols"/>
              <a:buNone/>
              <a:defRPr sz="2400" b="1">
                <a:solidFill>
                  <a:schemeClr val="lt1"/>
                </a:solidFill>
                <a:latin typeface="Tahoma"/>
                <a:ea typeface="Tahoma"/>
                <a:cs typeface="Tahoma"/>
                <a:sym typeface="Tahoma"/>
              </a:defRPr>
            </a:lvl1pPr>
            <a:lvl2pPr marL="457200" marR="0" lvl="1" indent="0" algn="l" rtl="0">
              <a:spcBef>
                <a:spcPts val="400"/>
              </a:spcBef>
              <a:spcAft>
                <a:spcPts val="0"/>
              </a:spcAft>
              <a:buClr>
                <a:schemeClr val="folHlink"/>
              </a:buClr>
              <a:buFont typeface="Noto Sans Symbols"/>
              <a:buNone/>
              <a:defRPr sz="2000" b="1" i="0" u="none" strike="noStrike" cap="none">
                <a:solidFill>
                  <a:schemeClr val="lt1"/>
                </a:solidFill>
                <a:latin typeface="Tahoma"/>
                <a:ea typeface="Tahoma"/>
                <a:cs typeface="Tahoma"/>
                <a:sym typeface="Tahoma"/>
              </a:defRPr>
            </a:lvl2pPr>
            <a:lvl3pPr marL="914400" marR="0" lvl="2" indent="0" algn="l" rtl="0">
              <a:spcBef>
                <a:spcPts val="360"/>
              </a:spcBef>
              <a:spcAft>
                <a:spcPts val="0"/>
              </a:spcAft>
              <a:buClr>
                <a:schemeClr val="lt2"/>
              </a:buClr>
              <a:buFont typeface="Noto Sans Symbols"/>
              <a:buNone/>
              <a:defRPr sz="1800" b="1" i="0" u="none" strike="noStrike" cap="none">
                <a:solidFill>
                  <a:schemeClr val="lt1"/>
                </a:solidFill>
                <a:latin typeface="Tahoma"/>
                <a:ea typeface="Tahoma"/>
                <a:cs typeface="Tahoma"/>
                <a:sym typeface="Tahoma"/>
              </a:defRPr>
            </a:lvl3pPr>
            <a:lvl4pPr marL="1371600" marR="0" lvl="3"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4pPr>
            <a:lvl5pPr marL="1828800" marR="0" lvl="4" indent="0" algn="l" rtl="0">
              <a:spcBef>
                <a:spcPts val="320"/>
              </a:spcBef>
              <a:spcAft>
                <a:spcPts val="0"/>
              </a:spcAft>
              <a:buClr>
                <a:schemeClr val="lt1"/>
              </a:buClr>
              <a:buFont typeface="Noto Sans Symbols"/>
              <a:buNone/>
              <a:defRPr sz="1600" b="1" i="0" u="none" strike="noStrike" cap="none">
                <a:solidFill>
                  <a:schemeClr val="lt1"/>
                </a:solidFill>
                <a:latin typeface="Tahoma"/>
                <a:ea typeface="Tahoma"/>
                <a:cs typeface="Tahoma"/>
                <a:sym typeface="Tahoma"/>
              </a:defRPr>
            </a:lvl5pPr>
            <a:lvl6pPr marL="2286000" marR="0" lvl="5" indent="0" algn="l" rtl="0">
              <a:spcBef>
                <a:spcPts val="320"/>
              </a:spcBef>
              <a:spcAft>
                <a:spcPts val="0"/>
              </a:spcAft>
              <a:buClr>
                <a:schemeClr val="lt1"/>
              </a:buClr>
              <a:buFont typeface="Noto Sans Symbols"/>
              <a:buNone/>
              <a:defRPr sz="1600" b="1" i="0" u="none" strike="noStrike" cap="none">
                <a:solidFill>
                  <a:schemeClr val="lt1"/>
                </a:solidFill>
                <a:latin typeface="Tahoma"/>
                <a:ea typeface="Tahoma"/>
                <a:cs typeface="Tahoma"/>
                <a:sym typeface="Tahoma"/>
              </a:defRPr>
            </a:lvl6pPr>
            <a:lvl7pPr marL="2743200" marR="0" lvl="6" indent="0" algn="l" rtl="0">
              <a:spcBef>
                <a:spcPts val="320"/>
              </a:spcBef>
              <a:spcAft>
                <a:spcPts val="0"/>
              </a:spcAft>
              <a:buClr>
                <a:schemeClr val="lt1"/>
              </a:buClr>
              <a:buFont typeface="Noto Sans Symbols"/>
              <a:buNone/>
              <a:defRPr sz="1600" b="1" i="0" u="none" strike="noStrike" cap="none">
                <a:solidFill>
                  <a:schemeClr val="lt1"/>
                </a:solidFill>
                <a:latin typeface="Tahoma"/>
                <a:ea typeface="Tahoma"/>
                <a:cs typeface="Tahoma"/>
                <a:sym typeface="Tahoma"/>
              </a:defRPr>
            </a:lvl7pPr>
            <a:lvl8pPr marL="3200400" marR="0" lvl="7" indent="0" algn="l" rtl="0">
              <a:spcBef>
                <a:spcPts val="320"/>
              </a:spcBef>
              <a:spcAft>
                <a:spcPts val="0"/>
              </a:spcAft>
              <a:buClr>
                <a:schemeClr val="lt1"/>
              </a:buClr>
              <a:buFont typeface="Noto Sans Symbols"/>
              <a:buNone/>
              <a:defRPr sz="1600" b="1" i="0" u="none" strike="noStrike" cap="none">
                <a:solidFill>
                  <a:schemeClr val="lt1"/>
                </a:solidFill>
                <a:latin typeface="Tahoma"/>
                <a:ea typeface="Tahoma"/>
                <a:cs typeface="Tahoma"/>
                <a:sym typeface="Tahoma"/>
              </a:defRPr>
            </a:lvl8pPr>
            <a:lvl9pPr marL="3657600" marR="0" lvl="8" indent="0" algn="l" rtl="0">
              <a:spcBef>
                <a:spcPts val="320"/>
              </a:spcBef>
              <a:spcAft>
                <a:spcPts val="0"/>
              </a:spcAft>
              <a:buClr>
                <a:schemeClr val="lt1"/>
              </a:buClr>
              <a:buFont typeface="Noto Sans Symbols"/>
              <a:buNone/>
              <a:defRPr sz="1600" b="1" i="0" u="none" strike="noStrike" cap="none">
                <a:solidFill>
                  <a:schemeClr val="lt1"/>
                </a:solidFill>
                <a:latin typeface="Tahoma"/>
                <a:ea typeface="Tahoma"/>
                <a:cs typeface="Tahoma"/>
                <a:sym typeface="Tahoma"/>
              </a:defRPr>
            </a:lvl9pPr>
          </a:lstStyle>
          <a:p>
            <a:endParaRPr/>
          </a:p>
        </p:txBody>
      </p:sp>
      <p:sp>
        <p:nvSpPr>
          <p:cNvPr id="371" name="Shape 371"/>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marL="342900" marR="0" lvl="0" indent="-220980" algn="l" rtl="0">
              <a:spcBef>
                <a:spcPts val="480"/>
              </a:spcBef>
              <a:spcAft>
                <a:spcPts val="0"/>
              </a:spcAft>
              <a:buClr>
                <a:schemeClr val="hlink"/>
              </a:buClr>
              <a:buSzPct val="80000"/>
              <a:buFont typeface="Noto Sans Symbols"/>
              <a:buChar char="●"/>
              <a:defRPr sz="2400">
                <a:solidFill>
                  <a:schemeClr val="lt1"/>
                </a:solidFill>
                <a:latin typeface="Tahoma"/>
                <a:ea typeface="Tahoma"/>
                <a:cs typeface="Tahoma"/>
                <a:sym typeface="Tahoma"/>
              </a:defRPr>
            </a:lvl1pPr>
            <a:lvl2pPr marL="742950" marR="0" lvl="1" indent="-184150" algn="l" rtl="0">
              <a:spcBef>
                <a:spcPts val="400"/>
              </a:spcBef>
              <a:spcAft>
                <a:spcPts val="0"/>
              </a:spcAft>
              <a:buClr>
                <a:schemeClr val="folHlink"/>
              </a:buClr>
              <a:buSzPct val="80000"/>
              <a:buFont typeface="Noto Sans Symbols"/>
              <a:buChar char="●"/>
              <a:defRPr sz="2000" b="0" i="0" u="none" strike="noStrike" cap="none">
                <a:solidFill>
                  <a:schemeClr val="lt1"/>
                </a:solidFill>
                <a:latin typeface="Tahoma"/>
                <a:ea typeface="Tahoma"/>
                <a:cs typeface="Tahoma"/>
                <a:sym typeface="Tahoma"/>
              </a:defRPr>
            </a:lvl2pPr>
            <a:lvl3pPr marL="1143000" marR="0" lvl="2" indent="-137160" algn="l" rtl="0">
              <a:spcBef>
                <a:spcPts val="360"/>
              </a:spcBef>
              <a:spcAft>
                <a:spcPts val="0"/>
              </a:spcAft>
              <a:buClr>
                <a:schemeClr val="lt2"/>
              </a:buClr>
              <a:buSzPct val="79999"/>
              <a:buFont typeface="Noto Sans Symbols"/>
              <a:buChar char="●"/>
              <a:defRPr sz="1800" b="0" i="0" u="none" strike="noStrike" cap="none">
                <a:solidFill>
                  <a:schemeClr val="lt1"/>
                </a:solidFill>
                <a:latin typeface="Tahoma"/>
                <a:ea typeface="Tahoma"/>
                <a:cs typeface="Tahoma"/>
                <a:sym typeface="Tahoma"/>
              </a:defRPr>
            </a:lvl3pPr>
            <a:lvl4pPr marL="1600200" marR="0" lvl="3" indent="-147319" algn="l" rtl="0">
              <a:spcBef>
                <a:spcPts val="320"/>
              </a:spcBef>
              <a:spcAft>
                <a:spcPts val="0"/>
              </a:spcAft>
              <a:buClr>
                <a:schemeClr val="hlink"/>
              </a:buClr>
              <a:buSzPct val="80000"/>
              <a:buFont typeface="Noto Sans Symbols"/>
              <a:buChar char="●"/>
              <a:defRPr sz="1600" b="0" i="0" u="none" strike="noStrike" cap="none">
                <a:solidFill>
                  <a:schemeClr val="lt1"/>
                </a:solidFill>
                <a:latin typeface="Tahoma"/>
                <a:ea typeface="Tahoma"/>
                <a:cs typeface="Tahoma"/>
                <a:sym typeface="Tahoma"/>
              </a:defRPr>
            </a:lvl4pPr>
            <a:lvl5pPr marL="2057400" marR="0" lvl="4" indent="-147320" algn="l" rtl="0">
              <a:spcBef>
                <a:spcPts val="320"/>
              </a:spcBef>
              <a:spcAft>
                <a:spcPts val="0"/>
              </a:spcAft>
              <a:buClr>
                <a:schemeClr val="lt1"/>
              </a:buClr>
              <a:buSzPct val="80000"/>
              <a:buFont typeface="Noto Sans Symbols"/>
              <a:buChar char="●"/>
              <a:defRPr sz="1600" b="0" i="0" u="none" strike="noStrike" cap="none">
                <a:solidFill>
                  <a:schemeClr val="lt1"/>
                </a:solidFill>
                <a:latin typeface="Tahoma"/>
                <a:ea typeface="Tahoma"/>
                <a:cs typeface="Tahoma"/>
                <a:sym typeface="Tahoma"/>
              </a:defRPr>
            </a:lvl5pPr>
            <a:lvl6pPr marL="2514600" marR="0" lvl="5" indent="-147320" algn="l" rtl="0">
              <a:spcBef>
                <a:spcPts val="320"/>
              </a:spcBef>
              <a:spcAft>
                <a:spcPts val="0"/>
              </a:spcAft>
              <a:buClr>
                <a:schemeClr val="lt1"/>
              </a:buClr>
              <a:buSzPct val="80000"/>
              <a:buFont typeface="Noto Sans Symbols"/>
              <a:buChar char="●"/>
              <a:defRPr sz="1600" b="0" i="0" u="none" strike="noStrike" cap="none">
                <a:solidFill>
                  <a:schemeClr val="lt1"/>
                </a:solidFill>
                <a:latin typeface="Tahoma"/>
                <a:ea typeface="Tahoma"/>
                <a:cs typeface="Tahoma"/>
                <a:sym typeface="Tahoma"/>
              </a:defRPr>
            </a:lvl6pPr>
            <a:lvl7pPr marL="2971800" marR="0" lvl="6" indent="-147320" algn="l" rtl="0">
              <a:spcBef>
                <a:spcPts val="320"/>
              </a:spcBef>
              <a:spcAft>
                <a:spcPts val="0"/>
              </a:spcAft>
              <a:buClr>
                <a:schemeClr val="lt1"/>
              </a:buClr>
              <a:buSzPct val="80000"/>
              <a:buFont typeface="Noto Sans Symbols"/>
              <a:buChar char="●"/>
              <a:defRPr sz="1600" b="0" i="0" u="none" strike="noStrike" cap="none">
                <a:solidFill>
                  <a:schemeClr val="lt1"/>
                </a:solidFill>
                <a:latin typeface="Tahoma"/>
                <a:ea typeface="Tahoma"/>
                <a:cs typeface="Tahoma"/>
                <a:sym typeface="Tahoma"/>
              </a:defRPr>
            </a:lvl7pPr>
            <a:lvl8pPr marL="3429000" marR="0" lvl="7" indent="-147320" algn="l" rtl="0">
              <a:spcBef>
                <a:spcPts val="320"/>
              </a:spcBef>
              <a:spcAft>
                <a:spcPts val="0"/>
              </a:spcAft>
              <a:buClr>
                <a:schemeClr val="lt1"/>
              </a:buClr>
              <a:buSzPct val="80000"/>
              <a:buFont typeface="Noto Sans Symbols"/>
              <a:buChar char="●"/>
              <a:defRPr sz="1600" b="0" i="0" u="none" strike="noStrike" cap="none">
                <a:solidFill>
                  <a:schemeClr val="lt1"/>
                </a:solidFill>
                <a:latin typeface="Tahoma"/>
                <a:ea typeface="Tahoma"/>
                <a:cs typeface="Tahoma"/>
                <a:sym typeface="Tahoma"/>
              </a:defRPr>
            </a:lvl8pPr>
            <a:lvl9pPr marL="3886200" marR="0" lvl="8" indent="-147320" algn="l" rtl="0">
              <a:spcBef>
                <a:spcPts val="320"/>
              </a:spcBef>
              <a:spcAft>
                <a:spcPts val="0"/>
              </a:spcAft>
              <a:buClr>
                <a:schemeClr val="lt1"/>
              </a:buClr>
              <a:buSzPct val="80000"/>
              <a:buFont typeface="Noto Sans Symbols"/>
              <a:buChar char="●"/>
              <a:defRPr sz="1600" b="0" i="0" u="none" strike="noStrike" cap="none">
                <a:solidFill>
                  <a:schemeClr val="lt1"/>
                </a:solidFill>
                <a:latin typeface="Tahoma"/>
                <a:ea typeface="Tahoma"/>
                <a:cs typeface="Tahoma"/>
                <a:sym typeface="Tahoma"/>
              </a:defRPr>
            </a:lvl9pPr>
          </a:lstStyle>
          <a:p>
            <a:endParaRPr/>
          </a:p>
        </p:txBody>
      </p:sp>
      <p:sp>
        <p:nvSpPr>
          <p:cNvPr id="372" name="Shape 372"/>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373" name="Shape 373"/>
          <p:cNvSpPr txBox="1">
            <a:spLocks noGrp="1"/>
          </p:cNvSpPr>
          <p:nvPr>
            <p:ph type="sldNum" idx="12"/>
          </p:nvPr>
        </p:nvSpPr>
        <p:spPr>
          <a:xfrm>
            <a:off x="6553200" y="4682727"/>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 sz="1000" b="0" i="0" u="none">
                <a:solidFill>
                  <a:schemeClr val="lt1"/>
                </a:solidFill>
                <a:latin typeface="Tahoma"/>
                <a:ea typeface="Tahoma"/>
                <a:cs typeface="Tahoma"/>
                <a:sym typeface="Tahoma"/>
              </a:rPr>
              <a:t>‹#›</a:t>
            </a:fld>
            <a:endParaRPr lang="en" sz="1000" b="0" i="0" u="none">
              <a:solidFill>
                <a:schemeClr val="lt1"/>
              </a:solidFill>
              <a:latin typeface="Tahoma"/>
              <a:ea typeface="Tahoma"/>
              <a:cs typeface="Tahoma"/>
              <a:sym typeface="Tahoma"/>
            </a:endParaRPr>
          </a:p>
        </p:txBody>
      </p:sp>
      <p:sp>
        <p:nvSpPr>
          <p:cNvPr id="374" name="Shape 374"/>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722312" y="3305175"/>
            <a:ext cx="7772400" cy="1021500"/>
          </a:xfrm>
          <a:prstGeom prst="rect">
            <a:avLst/>
          </a:prstGeom>
          <a:noFill/>
          <a:ln>
            <a:noFill/>
          </a:ln>
        </p:spPr>
        <p:txBody>
          <a:bodyPr lIns="91425" tIns="91425" rIns="91425" bIns="91425" anchor="t" anchorCtr="1"/>
          <a:lstStyle>
            <a:lvl1pPr marL="0" marR="0" lvl="0" indent="0" algn="l" rtl="0">
              <a:spcBef>
                <a:spcPts val="0"/>
              </a:spcBef>
              <a:spcAft>
                <a:spcPts val="0"/>
              </a:spcAft>
              <a:buNone/>
              <a:defRPr sz="4000" b="1"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2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2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2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2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2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2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2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200" b="0" i="0" u="none" strike="noStrike" cap="none">
                <a:solidFill>
                  <a:schemeClr val="lt2"/>
                </a:solidFill>
                <a:latin typeface="Tahoma"/>
                <a:ea typeface="Tahoma"/>
                <a:cs typeface="Tahoma"/>
                <a:sym typeface="Tahoma"/>
              </a:defRPr>
            </a:lvl9pPr>
          </a:lstStyle>
          <a:p>
            <a:endParaRPr/>
          </a:p>
        </p:txBody>
      </p:sp>
      <p:sp>
        <p:nvSpPr>
          <p:cNvPr id="377" name="Shape 377"/>
          <p:cNvSpPr txBox="1">
            <a:spLocks noGrp="1"/>
          </p:cNvSpPr>
          <p:nvPr>
            <p:ph type="body" idx="1"/>
          </p:nvPr>
        </p:nvSpPr>
        <p:spPr>
          <a:xfrm>
            <a:off x="722312" y="2180034"/>
            <a:ext cx="7772400" cy="1125300"/>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hlink"/>
              </a:buClr>
              <a:buFont typeface="Noto Sans Symbols"/>
              <a:buNone/>
              <a:defRPr sz="2000">
                <a:solidFill>
                  <a:schemeClr val="lt1"/>
                </a:solidFill>
                <a:latin typeface="Tahoma"/>
                <a:ea typeface="Tahoma"/>
                <a:cs typeface="Tahoma"/>
                <a:sym typeface="Tahoma"/>
              </a:defRPr>
            </a:lvl1pPr>
            <a:lvl2pPr marL="457200" marR="0" lvl="1" indent="0" algn="l" rtl="0">
              <a:spcBef>
                <a:spcPts val="360"/>
              </a:spcBef>
              <a:spcAft>
                <a:spcPts val="0"/>
              </a:spcAft>
              <a:buClr>
                <a:schemeClr val="folHlink"/>
              </a:buClr>
              <a:buFont typeface="Noto Sans Symbols"/>
              <a:buNone/>
              <a:defRPr sz="1800" b="0" i="0" u="none" strike="noStrike" cap="none">
                <a:solidFill>
                  <a:schemeClr val="lt1"/>
                </a:solidFill>
                <a:latin typeface="Tahoma"/>
                <a:ea typeface="Tahoma"/>
                <a:cs typeface="Tahoma"/>
                <a:sym typeface="Tahoma"/>
              </a:defRPr>
            </a:lvl2pPr>
            <a:lvl3pPr marL="914400" marR="0" lvl="2" indent="0" algn="l" rtl="0">
              <a:spcBef>
                <a:spcPts val="320"/>
              </a:spcBef>
              <a:spcAft>
                <a:spcPts val="0"/>
              </a:spcAft>
              <a:buClr>
                <a:schemeClr val="lt2"/>
              </a:buClr>
              <a:buFont typeface="Noto Sans Symbols"/>
              <a:buNone/>
              <a:defRPr sz="1600" b="0" i="0" u="none" strike="noStrike" cap="none">
                <a:solidFill>
                  <a:schemeClr val="lt1"/>
                </a:solidFill>
                <a:latin typeface="Tahoma"/>
                <a:ea typeface="Tahoma"/>
                <a:cs typeface="Tahoma"/>
                <a:sym typeface="Tahoma"/>
              </a:defRPr>
            </a:lvl3pPr>
            <a:lvl4pPr marL="1371600" marR="0" lvl="3" indent="0" algn="l" rtl="0">
              <a:spcBef>
                <a:spcPts val="28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4pPr>
            <a:lvl5pPr marL="1828800" marR="0" lvl="4" indent="0" algn="l" rtl="0">
              <a:spcBef>
                <a:spcPts val="280"/>
              </a:spcBef>
              <a:spcAft>
                <a:spcPts val="0"/>
              </a:spcAft>
              <a:buClr>
                <a:schemeClr val="lt1"/>
              </a:buClr>
              <a:buFont typeface="Noto Sans Symbols"/>
              <a:buNone/>
              <a:defRPr sz="1400" b="0" i="0" u="none" strike="noStrike" cap="none">
                <a:solidFill>
                  <a:schemeClr val="lt1"/>
                </a:solidFill>
                <a:latin typeface="Tahoma"/>
                <a:ea typeface="Tahoma"/>
                <a:cs typeface="Tahoma"/>
                <a:sym typeface="Tahoma"/>
              </a:defRPr>
            </a:lvl5pPr>
            <a:lvl6pPr marL="2286000" marR="0" lvl="5" indent="0" algn="l" rtl="0">
              <a:spcBef>
                <a:spcPts val="280"/>
              </a:spcBef>
              <a:spcAft>
                <a:spcPts val="0"/>
              </a:spcAft>
              <a:buClr>
                <a:schemeClr val="lt1"/>
              </a:buClr>
              <a:buFont typeface="Noto Sans Symbols"/>
              <a:buNone/>
              <a:defRPr sz="1400" b="0" i="0" u="none" strike="noStrike" cap="none">
                <a:solidFill>
                  <a:schemeClr val="lt1"/>
                </a:solidFill>
                <a:latin typeface="Tahoma"/>
                <a:ea typeface="Tahoma"/>
                <a:cs typeface="Tahoma"/>
                <a:sym typeface="Tahoma"/>
              </a:defRPr>
            </a:lvl6pPr>
            <a:lvl7pPr marL="2743200" marR="0" lvl="6" indent="0" algn="l" rtl="0">
              <a:spcBef>
                <a:spcPts val="280"/>
              </a:spcBef>
              <a:spcAft>
                <a:spcPts val="0"/>
              </a:spcAft>
              <a:buClr>
                <a:schemeClr val="lt1"/>
              </a:buClr>
              <a:buFont typeface="Noto Sans Symbols"/>
              <a:buNone/>
              <a:defRPr sz="1400" b="0" i="0" u="none" strike="noStrike" cap="none">
                <a:solidFill>
                  <a:schemeClr val="lt1"/>
                </a:solidFill>
                <a:latin typeface="Tahoma"/>
                <a:ea typeface="Tahoma"/>
                <a:cs typeface="Tahoma"/>
                <a:sym typeface="Tahoma"/>
              </a:defRPr>
            </a:lvl7pPr>
            <a:lvl8pPr marL="3200400" marR="0" lvl="7" indent="0" algn="l" rtl="0">
              <a:spcBef>
                <a:spcPts val="280"/>
              </a:spcBef>
              <a:spcAft>
                <a:spcPts val="0"/>
              </a:spcAft>
              <a:buClr>
                <a:schemeClr val="lt1"/>
              </a:buClr>
              <a:buFont typeface="Noto Sans Symbols"/>
              <a:buNone/>
              <a:defRPr sz="1400" b="0" i="0" u="none" strike="noStrike" cap="none">
                <a:solidFill>
                  <a:schemeClr val="lt1"/>
                </a:solidFill>
                <a:latin typeface="Tahoma"/>
                <a:ea typeface="Tahoma"/>
                <a:cs typeface="Tahoma"/>
                <a:sym typeface="Tahoma"/>
              </a:defRPr>
            </a:lvl8pPr>
            <a:lvl9pPr marL="3657600" marR="0" lvl="8" indent="0" algn="l" rtl="0">
              <a:spcBef>
                <a:spcPts val="280"/>
              </a:spcBef>
              <a:spcAft>
                <a:spcPts val="0"/>
              </a:spcAft>
              <a:buClr>
                <a:schemeClr val="lt1"/>
              </a:buClr>
              <a:buFont typeface="Noto Sans Symbols"/>
              <a:buNone/>
              <a:defRPr sz="1400" b="0" i="0" u="none" strike="noStrike" cap="none">
                <a:solidFill>
                  <a:schemeClr val="lt1"/>
                </a:solidFill>
                <a:latin typeface="Tahoma"/>
                <a:ea typeface="Tahoma"/>
                <a:cs typeface="Tahoma"/>
                <a:sym typeface="Tahoma"/>
              </a:defRPr>
            </a:lvl9pPr>
          </a:lstStyle>
          <a:p>
            <a:endParaRPr/>
          </a:p>
        </p:txBody>
      </p:sp>
      <p:sp>
        <p:nvSpPr>
          <p:cNvPr id="378" name="Shape 378"/>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379" name="Shape 379"/>
          <p:cNvSpPr txBox="1">
            <a:spLocks noGrp="1"/>
          </p:cNvSpPr>
          <p:nvPr>
            <p:ph type="sldNum" idx="12"/>
          </p:nvPr>
        </p:nvSpPr>
        <p:spPr>
          <a:xfrm>
            <a:off x="6553200" y="4682727"/>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 sz="1000" b="0" i="0" u="none">
                <a:solidFill>
                  <a:schemeClr val="lt1"/>
                </a:solidFill>
                <a:latin typeface="Tahoma"/>
                <a:ea typeface="Tahoma"/>
                <a:cs typeface="Tahoma"/>
                <a:sym typeface="Tahoma"/>
              </a:rPr>
              <a:t>‹#›</a:t>
            </a:fld>
            <a:endParaRPr lang="en" sz="1000" b="0" i="0" u="none">
              <a:solidFill>
                <a:schemeClr val="lt1"/>
              </a:solidFill>
              <a:latin typeface="Tahoma"/>
              <a:ea typeface="Tahoma"/>
              <a:cs typeface="Tahoma"/>
              <a:sym typeface="Tahoma"/>
            </a:endParaRPr>
          </a:p>
        </p:txBody>
      </p:sp>
      <p:sp>
        <p:nvSpPr>
          <p:cNvPr id="380" name="Shape 380"/>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57200" y="190500"/>
            <a:ext cx="8229600" cy="857400"/>
          </a:xfrm>
          <a:prstGeom prst="rect">
            <a:avLst/>
          </a:prstGeom>
          <a:noFill/>
          <a:ln>
            <a:noFill/>
          </a:ln>
        </p:spPr>
        <p:txBody>
          <a:bodyPr lIns="91425" tIns="91425" rIns="91425" bIns="91425" anchor="b" anchorCtr="0"/>
          <a:lstStyle>
            <a:lvl1pPr marL="54864" marR="0" lvl="0" indent="-4064" algn="r" rtl="0">
              <a:lnSpc>
                <a:spcPct val="100000"/>
              </a:lnSpc>
              <a:spcBef>
                <a:spcPts val="0"/>
              </a:spcBef>
              <a:spcAft>
                <a:spcPts val="0"/>
              </a:spcAft>
              <a:buClr>
                <a:srgbClr val="E8EACA"/>
              </a:buClr>
              <a:buFont typeface="Rokkit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393" name="Shape 393"/>
          <p:cNvSpPr txBox="1">
            <a:spLocks noGrp="1"/>
          </p:cNvSpPr>
          <p:nvPr>
            <p:ph type="body" idx="1"/>
          </p:nvPr>
        </p:nvSpPr>
        <p:spPr>
          <a:xfrm>
            <a:off x="457200" y="1234676"/>
            <a:ext cx="8229600" cy="3394500"/>
          </a:xfrm>
          <a:prstGeom prst="rect">
            <a:avLst/>
          </a:prstGeom>
          <a:noFill/>
          <a:ln>
            <a:noFill/>
          </a:ln>
        </p:spPr>
        <p:txBody>
          <a:bodyPr lIns="91425" tIns="91425" rIns="91425" bIns="91425" anchor="t" anchorCtr="0"/>
          <a:lstStyle>
            <a:lvl1pPr marL="292100" marR="0" lvl="0" indent="-63500" algn="l" rtl="0">
              <a:lnSpc>
                <a:spcPct val="100000"/>
              </a:lnSpc>
              <a:spcBef>
                <a:spcPts val="0"/>
              </a:spcBef>
              <a:spcAft>
                <a:spcPts val="0"/>
              </a:spcAft>
              <a:buClr>
                <a:schemeClr val="accent1"/>
              </a:buClr>
              <a:buSzPct val="100000"/>
              <a:buFont typeface="Rokkitt"/>
              <a:buChar char="⦿"/>
              <a:defRPr sz="1400" b="0" i="0" u="none" strike="noStrike" cap="none">
                <a:solidFill>
                  <a:srgbClr val="000000"/>
                </a:solidFill>
                <a:latin typeface="Arial"/>
                <a:ea typeface="Arial"/>
                <a:cs typeface="Arial"/>
                <a:sym typeface="Arial"/>
              </a:defRPr>
            </a:lvl1pPr>
            <a:lvl2pPr marL="640080" marR="0" lvl="1" indent="-5080" algn="l" rtl="0">
              <a:lnSpc>
                <a:spcPct val="100000"/>
              </a:lnSpc>
              <a:spcBef>
                <a:spcPts val="400"/>
              </a:spcBef>
              <a:spcAft>
                <a:spcPts val="0"/>
              </a:spcAft>
              <a:buClr>
                <a:schemeClr val="accent2"/>
              </a:buClr>
              <a:buSzPct val="100000"/>
              <a:buFont typeface="Rokkitt"/>
              <a:buChar char="•"/>
              <a:defRPr sz="1400" b="0" i="0" u="none" strike="noStrike" cap="none">
                <a:solidFill>
                  <a:srgbClr val="000000"/>
                </a:solidFill>
                <a:latin typeface="Arial"/>
                <a:ea typeface="Arial"/>
                <a:cs typeface="Arial"/>
                <a:sym typeface="Arial"/>
              </a:defRPr>
            </a:lvl2pPr>
            <a:lvl3pPr marL="822960" marR="0" lvl="2" indent="27939" algn="l" rtl="0">
              <a:lnSpc>
                <a:spcPct val="100000"/>
              </a:lnSpc>
              <a:spcBef>
                <a:spcPts val="40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3pPr>
            <a:lvl4pPr marL="1005838" marR="0" lvl="3" indent="22861" algn="l" rtl="0">
              <a:lnSpc>
                <a:spcPct val="100000"/>
              </a:lnSpc>
              <a:spcBef>
                <a:spcPts val="40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4pPr>
            <a:lvl5pPr marL="1188720" marR="0" lvl="4" indent="17780" algn="l" rtl="0">
              <a:lnSpc>
                <a:spcPct val="100000"/>
              </a:lnSpc>
              <a:spcBef>
                <a:spcPts val="40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5pPr>
            <a:lvl6pPr marL="1371600" marR="0" lvl="5" indent="25400"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6pPr>
            <a:lvl7pPr marL="1554480" marR="0" lvl="6" indent="7619"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7pPr>
            <a:lvl8pPr marL="1737360" marR="0" lvl="7" indent="15239"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8pPr>
            <a:lvl9pPr marL="1920240" marR="0" lvl="8" indent="10160"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457200" y="190500"/>
            <a:ext cx="8229600" cy="857400"/>
          </a:xfrm>
          <a:prstGeom prst="rect">
            <a:avLst/>
          </a:prstGeom>
          <a:noFill/>
          <a:ln>
            <a:noFill/>
          </a:ln>
        </p:spPr>
        <p:txBody>
          <a:bodyPr lIns="91425" tIns="91425" rIns="91425" bIns="91425" anchor="b" anchorCtr="0"/>
          <a:lstStyle>
            <a:lvl1pPr marL="54864" marR="0" lvl="0" indent="-4064" algn="r" rtl="0">
              <a:lnSpc>
                <a:spcPct val="100000"/>
              </a:lnSpc>
              <a:spcBef>
                <a:spcPts val="0"/>
              </a:spcBef>
              <a:spcAft>
                <a:spcPts val="0"/>
              </a:spcAft>
              <a:buClr>
                <a:srgbClr val="E8EACA"/>
              </a:buClr>
              <a:buFont typeface="Rokkit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406" name="Shape 406"/>
          <p:cNvSpPr txBox="1">
            <a:spLocks noGrp="1"/>
          </p:cNvSpPr>
          <p:nvPr>
            <p:ph type="body" idx="1"/>
          </p:nvPr>
        </p:nvSpPr>
        <p:spPr>
          <a:xfrm>
            <a:off x="457200" y="1234439"/>
            <a:ext cx="4038600" cy="3394800"/>
          </a:xfrm>
          <a:prstGeom prst="rect">
            <a:avLst/>
          </a:prstGeom>
          <a:noFill/>
          <a:ln>
            <a:noFill/>
          </a:ln>
        </p:spPr>
        <p:txBody>
          <a:bodyPr lIns="91425" tIns="91425" rIns="91425" bIns="91425" anchor="t" anchorCtr="0"/>
          <a:lstStyle>
            <a:lvl1pPr marL="292100" marR="0" lvl="0" indent="-63500" algn="l" rtl="0">
              <a:lnSpc>
                <a:spcPct val="100000"/>
              </a:lnSpc>
              <a:spcBef>
                <a:spcPts val="0"/>
              </a:spcBef>
              <a:spcAft>
                <a:spcPts val="0"/>
              </a:spcAft>
              <a:buClr>
                <a:schemeClr val="accent1"/>
              </a:buClr>
              <a:buSzPct val="100000"/>
              <a:buFont typeface="Rokkitt"/>
              <a:buChar char="⦿"/>
              <a:defRPr sz="1400" b="0" i="0" u="none" strike="noStrike" cap="none">
                <a:solidFill>
                  <a:srgbClr val="000000"/>
                </a:solidFill>
                <a:latin typeface="Arial"/>
                <a:ea typeface="Arial"/>
                <a:cs typeface="Arial"/>
                <a:sym typeface="Arial"/>
              </a:defRPr>
            </a:lvl1pPr>
            <a:lvl2pPr marL="640080" marR="0" lvl="1" indent="-5080" algn="l" rtl="0">
              <a:lnSpc>
                <a:spcPct val="100000"/>
              </a:lnSpc>
              <a:spcBef>
                <a:spcPts val="0"/>
              </a:spcBef>
              <a:spcAft>
                <a:spcPts val="0"/>
              </a:spcAft>
              <a:buClr>
                <a:schemeClr val="accent2"/>
              </a:buClr>
              <a:buSzPct val="100000"/>
              <a:buFont typeface="Rokkitt"/>
              <a:buChar char="•"/>
              <a:defRPr sz="1400" b="0" i="0" u="none" strike="noStrike" cap="none">
                <a:solidFill>
                  <a:srgbClr val="000000"/>
                </a:solidFill>
                <a:latin typeface="Arial"/>
                <a:ea typeface="Arial"/>
                <a:cs typeface="Arial"/>
                <a:sym typeface="Arial"/>
              </a:defRPr>
            </a:lvl2pPr>
            <a:lvl3pPr marL="822960" marR="0" lvl="2" indent="27939" algn="l" rtl="0">
              <a:lnSpc>
                <a:spcPct val="100000"/>
              </a:lnSpc>
              <a:spcBef>
                <a:spcPts val="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3pPr>
            <a:lvl4pPr marL="1005838" marR="0" lvl="3" indent="22861" algn="l" rtl="0">
              <a:lnSpc>
                <a:spcPct val="100000"/>
              </a:lnSpc>
              <a:spcBef>
                <a:spcPts val="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4pPr>
            <a:lvl5pPr marL="1188720" marR="0" lvl="4" indent="17780" algn="l" rtl="0">
              <a:lnSpc>
                <a:spcPct val="100000"/>
              </a:lnSpc>
              <a:spcBef>
                <a:spcPts val="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5pPr>
            <a:lvl6pPr marL="1371600" marR="0" lvl="5" indent="25400" algn="l" rtl="0">
              <a:lnSpc>
                <a:spcPct val="100000"/>
              </a:lnSpc>
              <a:spcBef>
                <a:spcPts val="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6pPr>
            <a:lvl7pPr marL="1554480" marR="0" lvl="6" indent="7619" algn="l" rtl="0">
              <a:lnSpc>
                <a:spcPct val="100000"/>
              </a:lnSpc>
              <a:spcBef>
                <a:spcPts val="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7pPr>
            <a:lvl8pPr marL="1737360" marR="0" lvl="7" indent="15239" algn="l" rtl="0">
              <a:lnSpc>
                <a:spcPct val="100000"/>
              </a:lnSpc>
              <a:spcBef>
                <a:spcPts val="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8pPr>
            <a:lvl9pPr marL="1920240" marR="0" lvl="8" indent="10160" algn="l" rtl="0">
              <a:lnSpc>
                <a:spcPct val="100000"/>
              </a:lnSpc>
              <a:spcBef>
                <a:spcPts val="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9pPr>
          </a:lstStyle>
          <a:p>
            <a:endParaRPr/>
          </a:p>
        </p:txBody>
      </p:sp>
      <p:sp>
        <p:nvSpPr>
          <p:cNvPr id="407" name="Shape 407"/>
          <p:cNvSpPr txBox="1">
            <a:spLocks noGrp="1"/>
          </p:cNvSpPr>
          <p:nvPr>
            <p:ph type="body" idx="2"/>
          </p:nvPr>
        </p:nvSpPr>
        <p:spPr>
          <a:xfrm>
            <a:off x="4648200" y="1234439"/>
            <a:ext cx="4038600" cy="3394800"/>
          </a:xfrm>
          <a:prstGeom prst="rect">
            <a:avLst/>
          </a:prstGeom>
          <a:noFill/>
          <a:ln>
            <a:noFill/>
          </a:ln>
        </p:spPr>
        <p:txBody>
          <a:bodyPr lIns="91425" tIns="91425" rIns="91425" bIns="91425" anchor="t" anchorCtr="0"/>
          <a:lstStyle>
            <a:lvl1pPr marL="292100" marR="0" lvl="0" indent="-63500" algn="l" rtl="0">
              <a:lnSpc>
                <a:spcPct val="100000"/>
              </a:lnSpc>
              <a:spcBef>
                <a:spcPts val="0"/>
              </a:spcBef>
              <a:spcAft>
                <a:spcPts val="0"/>
              </a:spcAft>
              <a:buClr>
                <a:schemeClr val="accent1"/>
              </a:buClr>
              <a:buSzPct val="100000"/>
              <a:buFont typeface="Rokkitt"/>
              <a:buChar char="⦿"/>
              <a:defRPr sz="1400" b="0" i="0" u="none" strike="noStrike" cap="none">
                <a:solidFill>
                  <a:srgbClr val="000000"/>
                </a:solidFill>
                <a:latin typeface="Arial"/>
                <a:ea typeface="Arial"/>
                <a:cs typeface="Arial"/>
                <a:sym typeface="Arial"/>
              </a:defRPr>
            </a:lvl1pPr>
            <a:lvl2pPr marL="640080" marR="0" lvl="1" indent="-5080" algn="l" rtl="0">
              <a:lnSpc>
                <a:spcPct val="100000"/>
              </a:lnSpc>
              <a:spcBef>
                <a:spcPts val="0"/>
              </a:spcBef>
              <a:spcAft>
                <a:spcPts val="0"/>
              </a:spcAft>
              <a:buClr>
                <a:schemeClr val="accent2"/>
              </a:buClr>
              <a:buSzPct val="100000"/>
              <a:buFont typeface="Rokkitt"/>
              <a:buChar char="•"/>
              <a:defRPr sz="1400" b="0" i="0" u="none" strike="noStrike" cap="none">
                <a:solidFill>
                  <a:srgbClr val="000000"/>
                </a:solidFill>
                <a:latin typeface="Arial"/>
                <a:ea typeface="Arial"/>
                <a:cs typeface="Arial"/>
                <a:sym typeface="Arial"/>
              </a:defRPr>
            </a:lvl2pPr>
            <a:lvl3pPr marL="822960" marR="0" lvl="2" indent="27939" algn="l" rtl="0">
              <a:lnSpc>
                <a:spcPct val="100000"/>
              </a:lnSpc>
              <a:spcBef>
                <a:spcPts val="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3pPr>
            <a:lvl4pPr marL="1005838" marR="0" lvl="3" indent="22861" algn="l" rtl="0">
              <a:lnSpc>
                <a:spcPct val="100000"/>
              </a:lnSpc>
              <a:spcBef>
                <a:spcPts val="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4pPr>
            <a:lvl5pPr marL="1188720" marR="0" lvl="4" indent="17780" algn="l" rtl="0">
              <a:lnSpc>
                <a:spcPct val="100000"/>
              </a:lnSpc>
              <a:spcBef>
                <a:spcPts val="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5pPr>
            <a:lvl6pPr marL="1371600" marR="0" lvl="5" indent="25400" algn="l" rtl="0">
              <a:lnSpc>
                <a:spcPct val="100000"/>
              </a:lnSpc>
              <a:spcBef>
                <a:spcPts val="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6pPr>
            <a:lvl7pPr marL="1554480" marR="0" lvl="6" indent="7619" algn="l" rtl="0">
              <a:lnSpc>
                <a:spcPct val="100000"/>
              </a:lnSpc>
              <a:spcBef>
                <a:spcPts val="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7pPr>
            <a:lvl8pPr marL="1737360" marR="0" lvl="7" indent="15239" algn="l" rtl="0">
              <a:lnSpc>
                <a:spcPct val="100000"/>
              </a:lnSpc>
              <a:spcBef>
                <a:spcPts val="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8pPr>
            <a:lvl9pPr marL="1920240" marR="0" lvl="8" indent="10160" algn="l" rtl="0">
              <a:lnSpc>
                <a:spcPct val="100000"/>
              </a:lnSpc>
              <a:spcBef>
                <a:spcPts val="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1"/>
        </a:solidFill>
        <a:effectLst/>
      </p:bgPr>
    </p:bg>
    <p:spTree>
      <p:nvGrpSpPr>
        <p:cNvPr id="1" name="Shape 422"/>
        <p:cNvGrpSpPr/>
        <p:nvPr/>
      </p:nvGrpSpPr>
      <p:grpSpPr>
        <a:xfrm>
          <a:off x="0" y="0"/>
          <a:ext cx="0" cy="0"/>
          <a:chOff x="0" y="0"/>
          <a:chExt cx="0" cy="0"/>
        </a:xfrm>
      </p:grpSpPr>
      <p:grpSp>
        <p:nvGrpSpPr>
          <p:cNvPr id="423" name="Shape 423"/>
          <p:cNvGrpSpPr/>
          <p:nvPr/>
        </p:nvGrpSpPr>
        <p:grpSpPr>
          <a:xfrm>
            <a:off x="0" y="2926556"/>
            <a:ext cx="3400500" cy="2212200"/>
            <a:chOff x="0" y="3902075"/>
            <a:chExt cx="3400500" cy="2949600"/>
          </a:xfrm>
        </p:grpSpPr>
        <p:sp>
          <p:nvSpPr>
            <p:cNvPr id="424" name="Shape 424"/>
            <p:cNvSpPr/>
            <p:nvPr/>
          </p:nvSpPr>
          <p:spPr>
            <a:xfrm>
              <a:off x="0" y="3981450"/>
              <a:ext cx="3400500" cy="2863800"/>
            </a:xfrm>
            <a:custGeom>
              <a:avLst/>
              <a:gdLst/>
              <a:ahLst/>
              <a:cxnLst/>
              <a:rect l="0" t="0" r="0" b="0"/>
              <a:pathLst>
                <a:path w="120000" h="120000" extrusionOk="0">
                  <a:moveTo>
                    <a:pt x="18491" y="4390"/>
                  </a:moveTo>
                  <a:lnTo>
                    <a:pt x="9049" y="1995"/>
                  </a:lnTo>
                  <a:lnTo>
                    <a:pt x="0" y="0"/>
                  </a:lnTo>
                  <a:lnTo>
                    <a:pt x="0" y="798"/>
                  </a:lnTo>
                  <a:lnTo>
                    <a:pt x="9049" y="2793"/>
                  </a:lnTo>
                  <a:lnTo>
                    <a:pt x="18154" y="5188"/>
                  </a:lnTo>
                  <a:lnTo>
                    <a:pt x="31250" y="9977"/>
                  </a:lnTo>
                  <a:lnTo>
                    <a:pt x="43672" y="16297"/>
                  </a:lnTo>
                  <a:lnTo>
                    <a:pt x="55812" y="24279"/>
                  </a:lnTo>
                  <a:lnTo>
                    <a:pt x="67222" y="33458"/>
                  </a:lnTo>
                  <a:lnTo>
                    <a:pt x="77620" y="43436"/>
                  </a:lnTo>
                  <a:lnTo>
                    <a:pt x="87400" y="55011"/>
                  </a:lnTo>
                  <a:lnTo>
                    <a:pt x="96112" y="67782"/>
                  </a:lnTo>
                  <a:lnTo>
                    <a:pt x="104206" y="81751"/>
                  </a:lnTo>
                  <a:lnTo>
                    <a:pt x="108871" y="90864"/>
                  </a:lnTo>
                  <a:lnTo>
                    <a:pt x="112918" y="100443"/>
                  </a:lnTo>
                  <a:lnTo>
                    <a:pt x="116290" y="110022"/>
                  </a:lnTo>
                  <a:lnTo>
                    <a:pt x="119325" y="120000"/>
                  </a:lnTo>
                  <a:lnTo>
                    <a:pt x="120000" y="120000"/>
                  </a:lnTo>
                  <a:lnTo>
                    <a:pt x="116964" y="110022"/>
                  </a:lnTo>
                  <a:lnTo>
                    <a:pt x="113592" y="100443"/>
                  </a:lnTo>
                  <a:lnTo>
                    <a:pt x="109545" y="90864"/>
                  </a:lnTo>
                  <a:lnTo>
                    <a:pt x="104880" y="81352"/>
                  </a:lnTo>
                  <a:lnTo>
                    <a:pt x="96786" y="67383"/>
                  </a:lnTo>
                  <a:lnTo>
                    <a:pt x="87737" y="54611"/>
                  </a:lnTo>
                  <a:lnTo>
                    <a:pt x="77957" y="43037"/>
                  </a:lnTo>
                  <a:lnTo>
                    <a:pt x="67559" y="32660"/>
                  </a:lnTo>
                  <a:lnTo>
                    <a:pt x="56149" y="23481"/>
                  </a:lnTo>
                  <a:lnTo>
                    <a:pt x="44009" y="15898"/>
                  </a:lnTo>
                  <a:lnTo>
                    <a:pt x="31587" y="9179"/>
                  </a:lnTo>
                  <a:lnTo>
                    <a:pt x="18491" y="4390"/>
                  </a:lnTo>
                  <a:lnTo>
                    <a:pt x="18491" y="4390"/>
                  </a:lnTo>
                  <a:close/>
                </a:path>
              </a:pathLst>
            </a:custGeom>
            <a:gradFill>
              <a:gsLst>
                <a:gs pos="0">
                  <a:schemeClr val="lt1"/>
                </a:gs>
                <a:gs pos="50000">
                  <a:schemeClr val="lt2"/>
                </a:gs>
                <a:gs pos="100000">
                  <a:schemeClr val="lt1"/>
                </a:gs>
              </a:gsLst>
              <a:lin ang="13500032"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5" name="Shape 425"/>
            <p:cNvSpPr/>
            <p:nvPr/>
          </p:nvSpPr>
          <p:spPr>
            <a:xfrm>
              <a:off x="0" y="3902075"/>
              <a:ext cx="2943300" cy="2949600"/>
            </a:xfrm>
            <a:custGeom>
              <a:avLst/>
              <a:gdLst/>
              <a:ahLst/>
              <a:cxnLst/>
              <a:rect l="0" t="0" r="0" b="0"/>
              <a:pathLst>
                <a:path w="120000" h="120000" extrusionOk="0">
                  <a:moveTo>
                    <a:pt x="119999" y="120000"/>
                  </a:moveTo>
                  <a:lnTo>
                    <a:pt x="0" y="120000"/>
                  </a:lnTo>
                  <a:lnTo>
                    <a:pt x="0" y="0"/>
                  </a:lnTo>
                  <a:lnTo>
                    <a:pt x="119999" y="120000"/>
                  </a:lnTo>
                  <a:lnTo>
                    <a:pt x="119999" y="120000"/>
                  </a:lnTo>
                  <a:close/>
                </a:path>
              </a:pathLst>
            </a:custGeom>
            <a:gradFill>
              <a:gsLst>
                <a:gs pos="0">
                  <a:schemeClr val="lt2"/>
                </a:gs>
                <a:gs pos="50000">
                  <a:schemeClr val="lt1"/>
                </a:gs>
                <a:gs pos="100000">
                  <a:schemeClr val="lt2"/>
                </a:gs>
              </a:gsLst>
              <a:lin ang="810001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6" name="Shape 426"/>
            <p:cNvSpPr/>
            <p:nvPr/>
          </p:nvSpPr>
          <p:spPr>
            <a:xfrm>
              <a:off x="0" y="4341812"/>
              <a:ext cx="2770200" cy="2503499"/>
            </a:xfrm>
            <a:custGeom>
              <a:avLst/>
              <a:gdLst/>
              <a:ahLst/>
              <a:cxnLst/>
              <a:rect l="0" t="0" r="0" b="0"/>
              <a:pathLst>
                <a:path w="120000" h="120000" extrusionOk="0">
                  <a:moveTo>
                    <a:pt x="112779" y="104781"/>
                  </a:moveTo>
                  <a:lnTo>
                    <a:pt x="116355" y="112542"/>
                  </a:lnTo>
                  <a:lnTo>
                    <a:pt x="119106" y="120000"/>
                  </a:lnTo>
                  <a:lnTo>
                    <a:pt x="120000" y="120000"/>
                  </a:lnTo>
                  <a:lnTo>
                    <a:pt x="117111" y="111781"/>
                  </a:lnTo>
                  <a:lnTo>
                    <a:pt x="113398" y="104020"/>
                  </a:lnTo>
                  <a:lnTo>
                    <a:pt x="105558" y="88040"/>
                  </a:lnTo>
                  <a:lnTo>
                    <a:pt x="95931" y="72365"/>
                  </a:lnTo>
                  <a:lnTo>
                    <a:pt x="84997" y="57526"/>
                  </a:lnTo>
                  <a:lnTo>
                    <a:pt x="72962" y="44286"/>
                  </a:lnTo>
                  <a:lnTo>
                    <a:pt x="60240" y="32415"/>
                  </a:lnTo>
                  <a:lnTo>
                    <a:pt x="46212" y="22371"/>
                  </a:lnTo>
                  <a:lnTo>
                    <a:pt x="31289" y="13240"/>
                  </a:lnTo>
                  <a:lnTo>
                    <a:pt x="16091" y="5935"/>
                  </a:lnTo>
                  <a:lnTo>
                    <a:pt x="0" y="0"/>
                  </a:lnTo>
                  <a:lnTo>
                    <a:pt x="0" y="913"/>
                  </a:lnTo>
                  <a:lnTo>
                    <a:pt x="15266" y="6772"/>
                  </a:lnTo>
                  <a:lnTo>
                    <a:pt x="30670" y="14077"/>
                  </a:lnTo>
                  <a:lnTo>
                    <a:pt x="45524" y="23208"/>
                  </a:lnTo>
                  <a:lnTo>
                    <a:pt x="59553" y="33253"/>
                  </a:lnTo>
                  <a:lnTo>
                    <a:pt x="72343" y="45123"/>
                  </a:lnTo>
                  <a:lnTo>
                    <a:pt x="84309" y="58363"/>
                  </a:lnTo>
                  <a:lnTo>
                    <a:pt x="95243" y="73050"/>
                  </a:lnTo>
                  <a:lnTo>
                    <a:pt x="104939" y="88801"/>
                  </a:lnTo>
                  <a:lnTo>
                    <a:pt x="112779" y="104781"/>
                  </a:lnTo>
                  <a:close/>
                </a:path>
              </a:pathLst>
            </a:custGeom>
            <a:gradFill>
              <a:gsLst>
                <a:gs pos="0">
                  <a:schemeClr val="lt1"/>
                </a:gs>
                <a:gs pos="50000">
                  <a:schemeClr val="lt2"/>
                </a:gs>
                <a:gs pos="100000">
                  <a:schemeClr val="lt1"/>
                </a:gs>
              </a:gsLst>
              <a:lin ang="13500032"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7" name="Shape 427"/>
            <p:cNvSpPr/>
            <p:nvPr/>
          </p:nvSpPr>
          <p:spPr>
            <a:xfrm>
              <a:off x="0" y="4038600"/>
              <a:ext cx="2770200" cy="2806800"/>
            </a:xfrm>
            <a:custGeom>
              <a:avLst/>
              <a:gdLst/>
              <a:ahLst/>
              <a:cxnLst/>
              <a:rect l="0" t="0" r="0" b="0"/>
              <a:pathLst>
                <a:path w="120000" h="120000" extrusionOk="0">
                  <a:moveTo>
                    <a:pt x="0" y="0"/>
                  </a:moveTo>
                  <a:lnTo>
                    <a:pt x="0" y="814"/>
                  </a:lnTo>
                  <a:lnTo>
                    <a:pt x="14441" y="5972"/>
                  </a:lnTo>
                  <a:lnTo>
                    <a:pt x="29295" y="12895"/>
                  </a:lnTo>
                  <a:lnTo>
                    <a:pt x="43323" y="20633"/>
                  </a:lnTo>
                  <a:lnTo>
                    <a:pt x="56252" y="30000"/>
                  </a:lnTo>
                  <a:lnTo>
                    <a:pt x="68630" y="40180"/>
                  </a:lnTo>
                  <a:lnTo>
                    <a:pt x="80045" y="51990"/>
                  </a:lnTo>
                  <a:lnTo>
                    <a:pt x="90085" y="63936"/>
                  </a:lnTo>
                  <a:lnTo>
                    <a:pt x="99988" y="77782"/>
                  </a:lnTo>
                  <a:lnTo>
                    <a:pt x="105627" y="88099"/>
                  </a:lnTo>
                  <a:lnTo>
                    <a:pt x="110991" y="98823"/>
                  </a:lnTo>
                  <a:lnTo>
                    <a:pt x="115667" y="109683"/>
                  </a:lnTo>
                  <a:lnTo>
                    <a:pt x="119174" y="120000"/>
                  </a:lnTo>
                  <a:lnTo>
                    <a:pt x="120000" y="120000"/>
                  </a:lnTo>
                  <a:lnTo>
                    <a:pt x="116286" y="109004"/>
                  </a:lnTo>
                  <a:lnTo>
                    <a:pt x="111610" y="98076"/>
                  </a:lnTo>
                  <a:lnTo>
                    <a:pt x="106383" y="87420"/>
                  </a:lnTo>
                  <a:lnTo>
                    <a:pt x="100607" y="77104"/>
                  </a:lnTo>
                  <a:lnTo>
                    <a:pt x="90773" y="63257"/>
                  </a:lnTo>
                  <a:lnTo>
                    <a:pt x="80664" y="51244"/>
                  </a:lnTo>
                  <a:lnTo>
                    <a:pt x="69318" y="39434"/>
                  </a:lnTo>
                  <a:lnTo>
                    <a:pt x="56871" y="29253"/>
                  </a:lnTo>
                  <a:lnTo>
                    <a:pt x="44148" y="19886"/>
                  </a:lnTo>
                  <a:lnTo>
                    <a:pt x="30051" y="12149"/>
                  </a:lnTo>
                  <a:lnTo>
                    <a:pt x="15266" y="5294"/>
                  </a:lnTo>
                  <a:lnTo>
                    <a:pt x="0" y="0"/>
                  </a:lnTo>
                  <a:lnTo>
                    <a:pt x="0" y="0"/>
                  </a:lnTo>
                  <a:close/>
                </a:path>
              </a:pathLst>
            </a:custGeom>
            <a:gradFill>
              <a:gsLst>
                <a:gs pos="0">
                  <a:schemeClr val="lt1"/>
                </a:gs>
                <a:gs pos="50000">
                  <a:schemeClr val="lt2"/>
                </a:gs>
                <a:gs pos="100000">
                  <a:schemeClr val="lt1"/>
                </a:gs>
              </a:gsLst>
              <a:lin ang="13500032"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8" name="Shape 428"/>
            <p:cNvSpPr/>
            <p:nvPr/>
          </p:nvSpPr>
          <p:spPr>
            <a:xfrm>
              <a:off x="331787" y="4419600"/>
              <a:ext cx="136499" cy="136500"/>
            </a:xfrm>
            <a:prstGeom prst="ellipse">
              <a:avLst/>
            </a:prstGeom>
            <a:gradFill>
              <a:gsLst>
                <a:gs pos="0">
                  <a:schemeClr val="lt1"/>
                </a:gs>
                <a:gs pos="100000">
                  <a:schemeClr val="lt2"/>
                </a:gs>
              </a:gsLst>
              <a:lin ang="810001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9" name="Shape 429"/>
            <p:cNvSpPr/>
            <p:nvPr/>
          </p:nvSpPr>
          <p:spPr>
            <a:xfrm>
              <a:off x="2438400" y="6165850"/>
              <a:ext cx="146100" cy="146100"/>
            </a:xfrm>
            <a:prstGeom prst="ellipse">
              <a:avLst/>
            </a:prstGeom>
            <a:gradFill>
              <a:gsLst>
                <a:gs pos="0">
                  <a:schemeClr val="lt1"/>
                </a:gs>
                <a:gs pos="100000">
                  <a:schemeClr val="lt2"/>
                </a:gs>
              </a:gsLst>
              <a:lin ang="13500032"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0" name="Shape 430"/>
            <p:cNvSpPr/>
            <p:nvPr/>
          </p:nvSpPr>
          <p:spPr>
            <a:xfrm>
              <a:off x="1255712" y="4322762"/>
              <a:ext cx="192000" cy="192000"/>
            </a:xfrm>
            <a:prstGeom prst="ellipse">
              <a:avLst/>
            </a:prstGeom>
            <a:gradFill>
              <a:gsLst>
                <a:gs pos="0">
                  <a:schemeClr val="lt1"/>
                </a:gs>
                <a:gs pos="100000">
                  <a:schemeClr val="lt2"/>
                </a:gs>
              </a:gsLst>
              <a:lin ang="810001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31" name="Shape 431"/>
          <p:cNvSpPr txBox="1">
            <a:spLocks noGrp="1"/>
          </p:cNvSpPr>
          <p:nvPr>
            <p:ph type="ctrTitle"/>
          </p:nvPr>
        </p:nvSpPr>
        <p:spPr>
          <a:xfrm>
            <a:off x="685800" y="1404937"/>
            <a:ext cx="7772400" cy="1166700"/>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32" name="Shape 432"/>
          <p:cNvSpPr txBox="1">
            <a:spLocks noGrp="1"/>
          </p:cNvSpPr>
          <p:nvPr>
            <p:ph type="subTitle" idx="1"/>
          </p:nvPr>
        </p:nvSpPr>
        <p:spPr>
          <a:xfrm>
            <a:off x="1371600" y="2914650"/>
            <a:ext cx="6400800" cy="1314600"/>
          </a:xfrm>
          <a:prstGeom prst="rect">
            <a:avLst/>
          </a:prstGeom>
          <a:noFill/>
          <a:ln>
            <a:noFill/>
          </a:ln>
        </p:spPr>
        <p:txBody>
          <a:bodyPr lIns="91425" tIns="91425" rIns="91425" bIns="91425" anchor="t" anchorCtr="0"/>
          <a:lstStyle>
            <a:lvl1pPr marL="342900" marR="0" lvl="0" indent="-190500" algn="l" rtl="0">
              <a:lnSpc>
                <a:spcPct val="100000"/>
              </a:lnSpc>
              <a:spcBef>
                <a:spcPts val="640"/>
              </a:spcBef>
              <a:spcAft>
                <a:spcPts val="0"/>
              </a:spcAft>
              <a:buClr>
                <a:schemeClr val="hlink"/>
              </a:buClr>
              <a:buSzPct val="75000"/>
              <a:buFont typeface="Noto Sans Symbols"/>
              <a:buChar char="●"/>
              <a:defRPr sz="3200" b="0" i="0" u="none" strike="noStrike" cap="none">
                <a:solidFill>
                  <a:schemeClr val="dk1"/>
                </a:solidFill>
                <a:latin typeface="Arial"/>
                <a:ea typeface="Arial"/>
                <a:cs typeface="Arial"/>
                <a:sym typeface="Arial"/>
              </a:defRPr>
            </a:lvl1pPr>
            <a:lvl2pPr marL="742950" marR="0" lvl="1" indent="-152400" algn="l" rtl="0">
              <a:lnSpc>
                <a:spcPct val="100000"/>
              </a:lnSpc>
              <a:spcBef>
                <a:spcPts val="560"/>
              </a:spcBef>
              <a:spcAft>
                <a:spcPts val="0"/>
              </a:spcAft>
              <a:buClr>
                <a:schemeClr val="dk2"/>
              </a:buClr>
              <a:buSzPct val="75000"/>
              <a:buFont typeface="Noto Sans Symbols"/>
              <a:buChar char="●"/>
              <a:defRPr sz="2800" b="0" i="0" u="none" strike="noStrike" cap="none">
                <a:solidFill>
                  <a:schemeClr val="dk1"/>
                </a:solidFill>
                <a:latin typeface="Arial"/>
                <a:ea typeface="Arial"/>
                <a:cs typeface="Arial"/>
                <a:sym typeface="Arial"/>
              </a:defRPr>
            </a:lvl2pPr>
            <a:lvl3pPr marL="1143000" marR="0" lvl="2" indent="-114300" algn="l" rtl="0">
              <a:lnSpc>
                <a:spcPct val="100000"/>
              </a:lnSpc>
              <a:spcBef>
                <a:spcPts val="480"/>
              </a:spcBef>
              <a:spcAft>
                <a:spcPts val="0"/>
              </a:spcAft>
              <a:buClr>
                <a:schemeClr val="accent2"/>
              </a:buClr>
              <a:buSzPct val="75000"/>
              <a:buFont typeface="Noto Sans Symbols"/>
              <a:buChar char="●"/>
              <a:defRPr sz="2400" b="0" i="0" u="none" strike="noStrike" cap="none">
                <a:solidFill>
                  <a:schemeClr val="dk1"/>
                </a:solidFill>
                <a:latin typeface="Arial"/>
                <a:ea typeface="Arial"/>
                <a:cs typeface="Arial"/>
                <a:sym typeface="Arial"/>
              </a:defRPr>
            </a:lvl3pPr>
            <a:lvl4pPr marL="1600200" marR="0" lvl="3" indent="-133350" algn="l" rtl="0">
              <a:lnSpc>
                <a:spcPct val="100000"/>
              </a:lnSpc>
              <a:spcBef>
                <a:spcPts val="400"/>
              </a:spcBef>
              <a:spcAft>
                <a:spcPts val="0"/>
              </a:spcAft>
              <a:buClr>
                <a:schemeClr val="folHlink"/>
              </a:buClr>
              <a:buSzPct val="75000"/>
              <a:buFont typeface="Noto Sans Symbols"/>
              <a:buChar char="●"/>
              <a:defRPr sz="2000" b="0" i="0" u="none" strike="noStrike" cap="none">
                <a:solidFill>
                  <a:schemeClr val="dk1"/>
                </a:solidFill>
                <a:latin typeface="Arial"/>
                <a:ea typeface="Arial"/>
                <a:cs typeface="Arial"/>
                <a:sym typeface="Arial"/>
              </a:defRPr>
            </a:lvl4pPr>
            <a:lvl5pPr marL="2057400" marR="0" lvl="4" indent="-133350" algn="l" rtl="0">
              <a:lnSpc>
                <a:spcPct val="100000"/>
              </a:lnSpc>
              <a:spcBef>
                <a:spcPts val="400"/>
              </a:spcBef>
              <a:spcAft>
                <a:spcPts val="0"/>
              </a:spcAft>
              <a:buClr>
                <a:schemeClr val="dk1"/>
              </a:buClr>
              <a:buSzPct val="75000"/>
              <a:buFont typeface="Noto Sans Symbols"/>
              <a:buChar char="●"/>
              <a:defRPr sz="2000" b="0" i="0" u="none" strike="noStrike" cap="none">
                <a:solidFill>
                  <a:schemeClr val="dk1"/>
                </a:solidFill>
                <a:latin typeface="Arial"/>
                <a:ea typeface="Arial"/>
                <a:cs typeface="Arial"/>
                <a:sym typeface="Arial"/>
              </a:defRPr>
            </a:lvl5pPr>
            <a:lvl6pPr marL="2514600" marR="0" lvl="5" indent="-133350" algn="l" rtl="0">
              <a:lnSpc>
                <a:spcPct val="100000"/>
              </a:lnSpc>
              <a:spcBef>
                <a:spcPts val="400"/>
              </a:spcBef>
              <a:spcAft>
                <a:spcPts val="0"/>
              </a:spcAft>
              <a:buClr>
                <a:schemeClr val="dk1"/>
              </a:buClr>
              <a:buSzPct val="75000"/>
              <a:buFont typeface="Noto Sans Symbols"/>
              <a:buChar char="●"/>
              <a:defRPr sz="2000" b="0" i="0" u="none" strike="noStrike" cap="none">
                <a:solidFill>
                  <a:schemeClr val="dk1"/>
                </a:solidFill>
                <a:latin typeface="Arial"/>
                <a:ea typeface="Arial"/>
                <a:cs typeface="Arial"/>
                <a:sym typeface="Arial"/>
              </a:defRPr>
            </a:lvl6pPr>
            <a:lvl7pPr marL="3429000" marR="0" lvl="6" indent="-133350" algn="l" rtl="0">
              <a:lnSpc>
                <a:spcPct val="100000"/>
              </a:lnSpc>
              <a:spcBef>
                <a:spcPts val="400"/>
              </a:spcBef>
              <a:spcAft>
                <a:spcPts val="0"/>
              </a:spcAft>
              <a:buClr>
                <a:schemeClr val="dk1"/>
              </a:buClr>
              <a:buSzPct val="75000"/>
              <a:buFont typeface="Noto Sans Symbols"/>
              <a:buChar char="●"/>
              <a:defRPr sz="2000" b="0" i="0" u="none" strike="noStrike" cap="none">
                <a:solidFill>
                  <a:schemeClr val="dk1"/>
                </a:solidFill>
                <a:latin typeface="Arial"/>
                <a:ea typeface="Arial"/>
                <a:cs typeface="Arial"/>
                <a:sym typeface="Arial"/>
              </a:defRPr>
            </a:lvl7pPr>
            <a:lvl8pPr marL="4800600" marR="0" lvl="7" indent="-133350" algn="l" rtl="0">
              <a:lnSpc>
                <a:spcPct val="100000"/>
              </a:lnSpc>
              <a:spcBef>
                <a:spcPts val="400"/>
              </a:spcBef>
              <a:spcAft>
                <a:spcPts val="0"/>
              </a:spcAft>
              <a:buClr>
                <a:schemeClr val="dk1"/>
              </a:buClr>
              <a:buSzPct val="75000"/>
              <a:buFont typeface="Noto Sans Symbols"/>
              <a:buChar char="●"/>
              <a:defRPr sz="2000" b="0" i="0" u="none" strike="noStrike" cap="none">
                <a:solidFill>
                  <a:schemeClr val="dk1"/>
                </a:solidFill>
                <a:latin typeface="Arial"/>
                <a:ea typeface="Arial"/>
                <a:cs typeface="Arial"/>
                <a:sym typeface="Arial"/>
              </a:defRPr>
            </a:lvl8pPr>
            <a:lvl9pPr marL="6629400" marR="0" lvl="8" indent="-133350" algn="l" rtl="0">
              <a:lnSpc>
                <a:spcPct val="100000"/>
              </a:lnSpc>
              <a:spcBef>
                <a:spcPts val="400"/>
              </a:spcBef>
              <a:spcAft>
                <a:spcPts val="0"/>
              </a:spcAft>
              <a:buClr>
                <a:schemeClr val="dk1"/>
              </a:buClr>
              <a:buSzPct val="75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433" name="Shape 433"/>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34" name="Shape 434"/>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35" name="Shape 435"/>
          <p:cNvSpPr txBox="1">
            <a:spLocks noGrp="1"/>
          </p:cNvSpPr>
          <p:nvPr>
            <p:ph type="sldNum" idx="12"/>
          </p:nvPr>
        </p:nvSpPr>
        <p:spPr>
          <a:xfrm>
            <a:off x="6553200" y="4686300"/>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000" b="0" i="0" u="none">
                <a:solidFill>
                  <a:schemeClr val="dk1"/>
                </a:solidFill>
                <a:latin typeface="Arial"/>
                <a:ea typeface="Arial"/>
                <a:cs typeface="Arial"/>
                <a:sym typeface="Arial"/>
              </a:rPr>
              <a:t>‹#›</a:t>
            </a:fld>
            <a:endParaRPr lang="en" sz="1000" b="0" i="0" u="none">
              <a:solidFill>
                <a:schemeClr val="dk1"/>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457200" y="208359"/>
            <a:ext cx="8229600" cy="854700"/>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38" name="Shape 438"/>
          <p:cNvSpPr txBox="1">
            <a:spLocks noGrp="1"/>
          </p:cNvSpPr>
          <p:nvPr>
            <p:ph type="body" idx="1"/>
          </p:nvPr>
        </p:nvSpPr>
        <p:spPr>
          <a:xfrm>
            <a:off x="457200" y="1200150"/>
            <a:ext cx="8229600" cy="3397800"/>
          </a:xfrm>
          <a:prstGeom prst="rect">
            <a:avLst/>
          </a:prstGeom>
          <a:noFill/>
          <a:ln>
            <a:noFill/>
          </a:ln>
        </p:spPr>
        <p:txBody>
          <a:bodyPr lIns="91425" tIns="91425" rIns="91425" bIns="91425" anchor="t" anchorCtr="0"/>
          <a:lstStyle>
            <a:lvl1pPr marL="342900" marR="0" lvl="0" indent="-190500" algn="l" rtl="0">
              <a:lnSpc>
                <a:spcPct val="100000"/>
              </a:lnSpc>
              <a:spcBef>
                <a:spcPts val="640"/>
              </a:spcBef>
              <a:spcAft>
                <a:spcPts val="0"/>
              </a:spcAft>
              <a:buClr>
                <a:schemeClr val="hlink"/>
              </a:buClr>
              <a:buSzPct val="75000"/>
              <a:buFont typeface="Noto Sans Symbols"/>
              <a:buChar char="●"/>
              <a:defRPr sz="3200" b="0" i="0" u="none" strike="noStrike" cap="none">
                <a:solidFill>
                  <a:schemeClr val="dk1"/>
                </a:solidFill>
                <a:latin typeface="Arial"/>
                <a:ea typeface="Arial"/>
                <a:cs typeface="Arial"/>
                <a:sym typeface="Arial"/>
              </a:defRPr>
            </a:lvl1pPr>
            <a:lvl2pPr marL="742950" marR="0" lvl="1" indent="-152400" algn="l" rtl="0">
              <a:lnSpc>
                <a:spcPct val="100000"/>
              </a:lnSpc>
              <a:spcBef>
                <a:spcPts val="560"/>
              </a:spcBef>
              <a:spcAft>
                <a:spcPts val="0"/>
              </a:spcAft>
              <a:buClr>
                <a:schemeClr val="dk2"/>
              </a:buClr>
              <a:buSzPct val="75000"/>
              <a:buFont typeface="Noto Sans Symbols"/>
              <a:buChar char="●"/>
              <a:defRPr sz="2800" b="0" i="0" u="none" strike="noStrike" cap="none">
                <a:solidFill>
                  <a:schemeClr val="dk1"/>
                </a:solidFill>
                <a:latin typeface="Arial"/>
                <a:ea typeface="Arial"/>
                <a:cs typeface="Arial"/>
                <a:sym typeface="Arial"/>
              </a:defRPr>
            </a:lvl2pPr>
            <a:lvl3pPr marL="1143000" marR="0" lvl="2" indent="-114300" algn="l" rtl="0">
              <a:lnSpc>
                <a:spcPct val="100000"/>
              </a:lnSpc>
              <a:spcBef>
                <a:spcPts val="480"/>
              </a:spcBef>
              <a:spcAft>
                <a:spcPts val="0"/>
              </a:spcAft>
              <a:buClr>
                <a:schemeClr val="accent2"/>
              </a:buClr>
              <a:buSzPct val="75000"/>
              <a:buFont typeface="Noto Sans Symbols"/>
              <a:buChar char="●"/>
              <a:defRPr sz="2400" b="0" i="0" u="none" strike="noStrike" cap="none">
                <a:solidFill>
                  <a:schemeClr val="dk1"/>
                </a:solidFill>
                <a:latin typeface="Arial"/>
                <a:ea typeface="Arial"/>
                <a:cs typeface="Arial"/>
                <a:sym typeface="Arial"/>
              </a:defRPr>
            </a:lvl3pPr>
            <a:lvl4pPr marL="1600200" marR="0" lvl="3" indent="-133350" algn="l" rtl="0">
              <a:lnSpc>
                <a:spcPct val="100000"/>
              </a:lnSpc>
              <a:spcBef>
                <a:spcPts val="400"/>
              </a:spcBef>
              <a:spcAft>
                <a:spcPts val="0"/>
              </a:spcAft>
              <a:buClr>
                <a:schemeClr val="folHlink"/>
              </a:buClr>
              <a:buSzPct val="75000"/>
              <a:buFont typeface="Noto Sans Symbols"/>
              <a:buChar char="●"/>
              <a:defRPr sz="2000" b="0" i="0" u="none" strike="noStrike" cap="none">
                <a:solidFill>
                  <a:schemeClr val="dk1"/>
                </a:solidFill>
                <a:latin typeface="Arial"/>
                <a:ea typeface="Arial"/>
                <a:cs typeface="Arial"/>
                <a:sym typeface="Arial"/>
              </a:defRPr>
            </a:lvl4pPr>
            <a:lvl5pPr marL="2057400" marR="0" lvl="4" indent="-133350" algn="l" rtl="0">
              <a:lnSpc>
                <a:spcPct val="100000"/>
              </a:lnSpc>
              <a:spcBef>
                <a:spcPts val="400"/>
              </a:spcBef>
              <a:spcAft>
                <a:spcPts val="0"/>
              </a:spcAft>
              <a:buClr>
                <a:schemeClr val="dk1"/>
              </a:buClr>
              <a:buSzPct val="75000"/>
              <a:buFont typeface="Noto Sans Symbols"/>
              <a:buChar char="●"/>
              <a:defRPr sz="2000" b="0" i="0" u="none" strike="noStrike" cap="none">
                <a:solidFill>
                  <a:schemeClr val="dk1"/>
                </a:solidFill>
                <a:latin typeface="Arial"/>
                <a:ea typeface="Arial"/>
                <a:cs typeface="Arial"/>
                <a:sym typeface="Arial"/>
              </a:defRPr>
            </a:lvl5pPr>
            <a:lvl6pPr marL="2514600" marR="0" lvl="5" indent="-133350" algn="l" rtl="0">
              <a:lnSpc>
                <a:spcPct val="100000"/>
              </a:lnSpc>
              <a:spcBef>
                <a:spcPts val="400"/>
              </a:spcBef>
              <a:spcAft>
                <a:spcPts val="0"/>
              </a:spcAft>
              <a:buClr>
                <a:schemeClr val="dk1"/>
              </a:buClr>
              <a:buSzPct val="75000"/>
              <a:buFont typeface="Noto Sans Symbols"/>
              <a:buChar char="●"/>
              <a:defRPr sz="2000" b="0" i="0" u="none" strike="noStrike" cap="none">
                <a:solidFill>
                  <a:schemeClr val="dk1"/>
                </a:solidFill>
                <a:latin typeface="Arial"/>
                <a:ea typeface="Arial"/>
                <a:cs typeface="Arial"/>
                <a:sym typeface="Arial"/>
              </a:defRPr>
            </a:lvl6pPr>
            <a:lvl7pPr marL="3429000" marR="0" lvl="6" indent="-133350" algn="l" rtl="0">
              <a:lnSpc>
                <a:spcPct val="100000"/>
              </a:lnSpc>
              <a:spcBef>
                <a:spcPts val="400"/>
              </a:spcBef>
              <a:spcAft>
                <a:spcPts val="0"/>
              </a:spcAft>
              <a:buClr>
                <a:schemeClr val="dk1"/>
              </a:buClr>
              <a:buSzPct val="75000"/>
              <a:buFont typeface="Noto Sans Symbols"/>
              <a:buChar char="●"/>
              <a:defRPr sz="2000" b="0" i="0" u="none" strike="noStrike" cap="none">
                <a:solidFill>
                  <a:schemeClr val="dk1"/>
                </a:solidFill>
                <a:latin typeface="Arial"/>
                <a:ea typeface="Arial"/>
                <a:cs typeface="Arial"/>
                <a:sym typeface="Arial"/>
              </a:defRPr>
            </a:lvl7pPr>
            <a:lvl8pPr marL="4800600" marR="0" lvl="7" indent="-133350" algn="l" rtl="0">
              <a:lnSpc>
                <a:spcPct val="100000"/>
              </a:lnSpc>
              <a:spcBef>
                <a:spcPts val="400"/>
              </a:spcBef>
              <a:spcAft>
                <a:spcPts val="0"/>
              </a:spcAft>
              <a:buClr>
                <a:schemeClr val="dk1"/>
              </a:buClr>
              <a:buSzPct val="75000"/>
              <a:buFont typeface="Noto Sans Symbols"/>
              <a:buChar char="●"/>
              <a:defRPr sz="2000" b="0" i="0" u="none" strike="noStrike" cap="none">
                <a:solidFill>
                  <a:schemeClr val="dk1"/>
                </a:solidFill>
                <a:latin typeface="Arial"/>
                <a:ea typeface="Arial"/>
                <a:cs typeface="Arial"/>
                <a:sym typeface="Arial"/>
              </a:defRPr>
            </a:lvl8pPr>
            <a:lvl9pPr marL="6629400" marR="0" lvl="8" indent="-133350" algn="l" rtl="0">
              <a:lnSpc>
                <a:spcPct val="100000"/>
              </a:lnSpc>
              <a:spcBef>
                <a:spcPts val="400"/>
              </a:spcBef>
              <a:spcAft>
                <a:spcPts val="0"/>
              </a:spcAft>
              <a:buClr>
                <a:schemeClr val="dk1"/>
              </a:buClr>
              <a:buSzPct val="75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439" name="Shape 439"/>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40" name="Shape 440"/>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41" name="Shape 441"/>
          <p:cNvSpPr txBox="1">
            <a:spLocks noGrp="1"/>
          </p:cNvSpPr>
          <p:nvPr>
            <p:ph type="sldNum" idx="12"/>
          </p:nvPr>
        </p:nvSpPr>
        <p:spPr>
          <a:xfrm>
            <a:off x="6553200" y="4686300"/>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SzPct val="25000"/>
              <a:buNone/>
            </a:pPr>
            <a:fld id="{00000000-1234-1234-1234-123412341234}" type="slidenum">
              <a:rPr lang="en" sz="1000" b="0" i="0" u="none">
                <a:solidFill>
                  <a:schemeClr val="dk1"/>
                </a:solidFill>
                <a:latin typeface="Arial"/>
                <a:ea typeface="Arial"/>
                <a:cs typeface="Arial"/>
                <a:sym typeface="Arial"/>
              </a:rPr>
              <a:t>‹#›</a:t>
            </a:fld>
            <a:endParaRPr lang="en" sz="1000" b="0" i="0" u="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5.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58.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59.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1.xml"/><Relationship Id="rId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7"/>
            <a:ext cx="8229600" cy="8574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52" name="Shape 5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Font typeface="Arial"/>
              <a:buChar char="•"/>
              <a:defRPr/>
            </a:lvl1pPr>
            <a:lvl2pPr marL="742950" marR="0" lvl="1" indent="-107950" algn="l" rtl="0">
              <a:spcBef>
                <a:spcPts val="560"/>
              </a:spcBef>
              <a:spcAft>
                <a:spcPts val="0"/>
              </a:spcAft>
              <a:buClr>
                <a:schemeClr val="dk1"/>
              </a:buClr>
              <a:buFont typeface="Arial"/>
              <a:buChar char="–"/>
              <a:defRPr/>
            </a:lvl2pPr>
            <a:lvl3pPr marL="1143000" marR="0" lvl="2" indent="-76200" algn="l" rtl="0">
              <a:spcBef>
                <a:spcPts val="480"/>
              </a:spcBef>
              <a:spcAft>
                <a:spcPts val="0"/>
              </a:spcAft>
              <a:buClr>
                <a:schemeClr val="dk1"/>
              </a:buClr>
              <a:buFont typeface="Arial"/>
              <a:buChar char="•"/>
              <a:defRPr/>
            </a:lvl3pPr>
            <a:lvl4pPr marL="1600200" marR="0" lvl="3" indent="-101600" algn="l" rtl="0">
              <a:spcBef>
                <a:spcPts val="400"/>
              </a:spcBef>
              <a:spcAft>
                <a:spcPts val="0"/>
              </a:spcAft>
              <a:buClr>
                <a:schemeClr val="dk1"/>
              </a:buClr>
              <a:buFont typeface="Arial"/>
              <a:buChar char="–"/>
              <a:defRPr/>
            </a:lvl4pPr>
            <a:lvl5pPr marL="2057400" marR="0" lvl="4" indent="-101600" algn="l" rtl="0">
              <a:spcBef>
                <a:spcPts val="400"/>
              </a:spcBef>
              <a:spcAft>
                <a:spcPts val="0"/>
              </a:spcAft>
              <a:buClr>
                <a:schemeClr val="dk1"/>
              </a:buClr>
              <a:buFont typeface="Arial"/>
              <a:buChar char="»"/>
              <a:defRPr/>
            </a:lvl5pPr>
            <a:lvl6pPr marL="2514600" marR="0" lvl="5" indent="-101600" algn="l" rtl="0">
              <a:spcBef>
                <a:spcPts val="400"/>
              </a:spcBef>
              <a:spcAft>
                <a:spcPts val="0"/>
              </a:spcAft>
              <a:buClr>
                <a:schemeClr val="dk1"/>
              </a:buClr>
              <a:buFont typeface="Arial"/>
              <a:buChar char="»"/>
              <a:defRPr/>
            </a:lvl6pPr>
            <a:lvl7pPr marL="2971800" marR="0" lvl="6" indent="-101600" algn="l" rtl="0">
              <a:spcBef>
                <a:spcPts val="400"/>
              </a:spcBef>
              <a:spcAft>
                <a:spcPts val="0"/>
              </a:spcAft>
              <a:buClr>
                <a:schemeClr val="dk1"/>
              </a:buClr>
              <a:buFont typeface="Arial"/>
              <a:buChar char="»"/>
              <a:defRPr/>
            </a:lvl7pPr>
            <a:lvl8pPr marL="3429000" marR="0" lvl="7" indent="-101600" algn="l" rtl="0">
              <a:spcBef>
                <a:spcPts val="400"/>
              </a:spcBef>
              <a:spcAft>
                <a:spcPts val="0"/>
              </a:spcAft>
              <a:buClr>
                <a:schemeClr val="dk1"/>
              </a:buClr>
              <a:buFont typeface="Arial"/>
              <a:buChar char="»"/>
              <a:defRPr/>
            </a:lvl8pPr>
            <a:lvl9pPr marL="3886200" marR="0" lvl="8" indent="-101600" algn="l" rtl="0">
              <a:spcBef>
                <a:spcPts val="400"/>
              </a:spcBef>
              <a:spcAft>
                <a:spcPts val="0"/>
              </a:spcAft>
              <a:buClr>
                <a:schemeClr val="dk1"/>
              </a:buClr>
              <a:buFont typeface="Arial"/>
              <a:buChar char="»"/>
              <a:defRPr/>
            </a:lvl9pPr>
          </a:lstStyle>
          <a:p>
            <a:endParaRPr/>
          </a:p>
        </p:txBody>
      </p:sp>
      <p:sp>
        <p:nvSpPr>
          <p:cNvPr id="53" name="Shape 53"/>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4" name="Shape 54"/>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5" name="Shape 55"/>
          <p:cNvSpPr txBox="1">
            <a:spLocks noGrp="1"/>
          </p:cNvSpPr>
          <p:nvPr>
            <p:ph type="sldNum" idx="12"/>
          </p:nvPr>
        </p:nvSpPr>
        <p:spPr>
          <a:xfrm>
            <a:off x="6553200" y="4683918"/>
            <a:ext cx="2133600" cy="357000"/>
          </a:xfrm>
          <a:prstGeom prst="rect">
            <a:avLst/>
          </a:prstGeom>
          <a:noFill/>
          <a:ln>
            <a:noFill/>
          </a:ln>
        </p:spPr>
        <p:txBody>
          <a:bodyPr lIns="91425" tIns="91425" rIns="91425" bIns="91425" anchor="t"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4" name="Shape 94"/>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lvl="0" rtl="0">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1pPr>
            <a:lvl2pPr lvl="1" rtl="0">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2pPr>
            <a:lvl3pPr lvl="2" rtl="0">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3pPr>
            <a:lvl4pPr lvl="3" rtl="0">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4pPr>
            <a:lvl5pPr lvl="4" rtl="0">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5pPr>
            <a:lvl6pPr lvl="5" rtl="0">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6pPr>
            <a:lvl7pPr lvl="6" rtl="0">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7pPr>
            <a:lvl8pPr lvl="7" rtl="0">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8pPr>
            <a:lvl9pPr lvl="8" rtl="0">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9pPr>
          </a:lstStyle>
          <a:p>
            <a:endParaRPr/>
          </a:p>
        </p:txBody>
      </p:sp>
      <p:sp>
        <p:nvSpPr>
          <p:cNvPr id="169" name="Shape 169"/>
          <p:cNvSpPr txBox="1">
            <a:spLocks noGrp="1"/>
          </p:cNvSpPr>
          <p:nvPr>
            <p:ph type="body" idx="1"/>
          </p:nvPr>
        </p:nvSpPr>
        <p:spPr>
          <a:xfrm>
            <a:off x="457200" y="1200150"/>
            <a:ext cx="8229600" cy="3725700"/>
          </a:xfrm>
          <a:prstGeom prst="rect">
            <a:avLst/>
          </a:prstGeom>
          <a:noFill/>
          <a:ln>
            <a:noFill/>
          </a:ln>
        </p:spPr>
        <p:txBody>
          <a:bodyPr lIns="91425" tIns="91425" rIns="91425" bIns="91425" anchor="t" anchorCtr="0"/>
          <a:lstStyle>
            <a:lvl1pPr lvl="0" rtl="0">
              <a:spcBef>
                <a:spcPts val="600"/>
              </a:spcBef>
              <a:buClr>
                <a:schemeClr val="lt1"/>
              </a:buClr>
              <a:buSzPct val="100000"/>
              <a:buFont typeface="Trebuchet MS"/>
              <a:defRPr sz="3000">
                <a:solidFill>
                  <a:schemeClr val="lt1"/>
                </a:solidFill>
                <a:latin typeface="Trebuchet MS"/>
                <a:ea typeface="Trebuchet MS"/>
                <a:cs typeface="Trebuchet MS"/>
                <a:sym typeface="Trebuchet MS"/>
              </a:defRPr>
            </a:lvl1pPr>
            <a:lvl2pPr lvl="1" rtl="0">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2pPr>
            <a:lvl3pPr lvl="2" rtl="0">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3pPr>
            <a:lvl4pPr lvl="3" rtl="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4pPr>
            <a:lvl5pPr lvl="4" rtl="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5pPr>
            <a:lvl6pPr lvl="5" rtl="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6pPr>
            <a:lvl7pPr lvl="6" rtl="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7pPr>
            <a:lvl8pPr lvl="7" rtl="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8pPr>
            <a:lvl9pPr lvl="8" rtl="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9pPr>
          </a:lstStyle>
          <a:p>
            <a:endParaRPr/>
          </a:p>
        </p:txBody>
      </p:sp>
      <p:sp>
        <p:nvSpPr>
          <p:cNvPr id="170" name="Shape 170"/>
          <p:cNvSpPr txBox="1">
            <a:spLocks noGrp="1"/>
          </p:cNvSpPr>
          <p:nvPr>
            <p:ph type="sldNum" idx="12"/>
          </p:nvPr>
        </p:nvSpPr>
        <p:spPr>
          <a:xfrm>
            <a:off x="8556791" y="4749850"/>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300">
                <a:solidFill>
                  <a:schemeClr val="lt1"/>
                </a:solidFill>
                <a:latin typeface="Trebuchet MS"/>
                <a:ea typeface="Trebuchet MS"/>
                <a:cs typeface="Trebuchet MS"/>
                <a:sym typeface="Trebuchet MS"/>
              </a:rPr>
              <a:t>‹#›</a:t>
            </a:fld>
            <a:endParaRPr lang="en" sz="1300">
              <a:solidFill>
                <a:schemeClr val="lt1"/>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46"/>
        <p:cNvGrpSpPr/>
        <p:nvPr/>
      </p:nvGrpSpPr>
      <p:grpSpPr>
        <a:xfrm>
          <a:off x="0" y="0"/>
          <a:ext cx="0" cy="0"/>
          <a:chOff x="0" y="0"/>
          <a:chExt cx="0" cy="0"/>
        </a:xfrm>
      </p:grpSpPr>
      <p:grpSp>
        <p:nvGrpSpPr>
          <p:cNvPr id="247" name="Shape 247"/>
          <p:cNvGrpSpPr/>
          <p:nvPr/>
        </p:nvGrpSpPr>
        <p:grpSpPr>
          <a:xfrm>
            <a:off x="0" y="0"/>
            <a:ext cx="9159900" cy="5143565"/>
            <a:chOff x="0" y="0"/>
            <a:chExt cx="9159900" cy="6858086"/>
          </a:xfrm>
        </p:grpSpPr>
        <p:sp>
          <p:nvSpPr>
            <p:cNvPr id="248" name="Shape 248"/>
            <p:cNvSpPr txBox="1"/>
            <p:nvPr/>
          </p:nvSpPr>
          <p:spPr>
            <a:xfrm>
              <a:off x="8305800" y="1587"/>
              <a:ext cx="838200" cy="6856500"/>
            </a:xfrm>
            <a:prstGeom prst="rect">
              <a:avLst/>
            </a:prstGeom>
            <a:gradFill>
              <a:gsLst>
                <a:gs pos="0">
                  <a:schemeClr val="accent2"/>
                </a:gs>
                <a:gs pos="100000">
                  <a:srgbClr val="0F0F0F"/>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49" name="Shape 249"/>
            <p:cNvSpPr txBox="1"/>
            <p:nvPr/>
          </p:nvSpPr>
          <p:spPr>
            <a:xfrm>
              <a:off x="1676400" y="0"/>
              <a:ext cx="304800" cy="6858000"/>
            </a:xfrm>
            <a:prstGeom prst="rect">
              <a:avLst/>
            </a:prstGeom>
            <a:gradFill>
              <a:gsLst>
                <a:gs pos="0">
                  <a:schemeClr val="dk2"/>
                </a:gs>
                <a:gs pos="100000">
                  <a:schemeClr val="dk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50" name="Shape 250"/>
            <p:cNvSpPr txBox="1"/>
            <p:nvPr/>
          </p:nvSpPr>
          <p:spPr>
            <a:xfrm>
              <a:off x="2743200" y="0"/>
              <a:ext cx="685800" cy="6858000"/>
            </a:xfrm>
            <a:prstGeom prst="rect">
              <a:avLst/>
            </a:prstGeom>
            <a:gradFill>
              <a:gsLst>
                <a:gs pos="0">
                  <a:schemeClr val="dk2"/>
                </a:gs>
                <a:gs pos="100000">
                  <a:schemeClr val="dk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51" name="Shape 251"/>
            <p:cNvSpPr txBox="1"/>
            <p:nvPr/>
          </p:nvSpPr>
          <p:spPr>
            <a:xfrm>
              <a:off x="3581400" y="0"/>
              <a:ext cx="381000" cy="6858000"/>
            </a:xfrm>
            <a:prstGeom prst="rect">
              <a:avLst/>
            </a:pr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52" name="Shape 252"/>
            <p:cNvSpPr txBox="1"/>
            <p:nvPr/>
          </p:nvSpPr>
          <p:spPr>
            <a:xfrm>
              <a:off x="2133600" y="0"/>
              <a:ext cx="609600" cy="6858000"/>
            </a:xfrm>
            <a:prstGeom prst="rect">
              <a:avLst/>
            </a:prstGeom>
            <a:gradFill>
              <a:gsLst>
                <a:gs pos="0">
                  <a:schemeClr val="dk1"/>
                </a:gs>
                <a:gs pos="100000">
                  <a:schemeClr val="dk2"/>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53" name="Shape 253"/>
            <p:cNvSpPr txBox="1"/>
            <p:nvPr/>
          </p:nvSpPr>
          <p:spPr>
            <a:xfrm>
              <a:off x="762000" y="0"/>
              <a:ext cx="914400" cy="6858000"/>
            </a:xfrm>
            <a:prstGeom prst="rect">
              <a:avLst/>
            </a:prstGeom>
            <a:gradFill>
              <a:gsLst>
                <a:gs pos="0">
                  <a:schemeClr val="dk1"/>
                </a:gs>
                <a:gs pos="100000">
                  <a:schemeClr val="dk2"/>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54" name="Shape 254"/>
            <p:cNvSpPr txBox="1"/>
            <p:nvPr/>
          </p:nvSpPr>
          <p:spPr>
            <a:xfrm>
              <a:off x="457200" y="0"/>
              <a:ext cx="304800" cy="6858000"/>
            </a:xfrm>
            <a:prstGeom prst="rect">
              <a:avLst/>
            </a:prstGeom>
            <a:gradFill>
              <a:gsLst>
                <a:gs pos="0">
                  <a:schemeClr val="dk1"/>
                </a:gs>
                <a:gs pos="50000">
                  <a:srgbClr val="511B00"/>
                </a:gs>
                <a:gs pos="100000">
                  <a:schemeClr val="dk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55" name="Shape 255"/>
            <p:cNvSpPr txBox="1"/>
            <p:nvPr/>
          </p:nvSpPr>
          <p:spPr>
            <a:xfrm>
              <a:off x="0" y="0"/>
              <a:ext cx="457200" cy="6858000"/>
            </a:xfrm>
            <a:prstGeom prst="rect">
              <a:avLst/>
            </a:prstGeom>
            <a:gradFill>
              <a:gsLst>
                <a:gs pos="0">
                  <a:srgbClr val="4C1900"/>
                </a:gs>
                <a:gs pos="100000">
                  <a:schemeClr val="dk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56" name="Shape 256"/>
            <p:cNvSpPr txBox="1"/>
            <p:nvPr/>
          </p:nvSpPr>
          <p:spPr>
            <a:xfrm>
              <a:off x="3429000" y="0"/>
              <a:ext cx="381000" cy="6858000"/>
            </a:xfrm>
            <a:prstGeom prst="rect">
              <a:avLst/>
            </a:prstGeom>
            <a:gradFill>
              <a:gsLst>
                <a:gs pos="0">
                  <a:schemeClr val="dk1"/>
                </a:gs>
                <a:gs pos="100000">
                  <a:schemeClr val="dk2"/>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57" name="Shape 257"/>
            <p:cNvSpPr txBox="1"/>
            <p:nvPr/>
          </p:nvSpPr>
          <p:spPr>
            <a:xfrm>
              <a:off x="4419600" y="0"/>
              <a:ext cx="838200" cy="6858000"/>
            </a:xfrm>
            <a:prstGeom prst="rect">
              <a:avLst/>
            </a:prstGeom>
            <a:gradFill>
              <a:gsLst>
                <a:gs pos="0">
                  <a:schemeClr val="dk2"/>
                </a:gs>
                <a:gs pos="100000">
                  <a:schemeClr val="dk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58" name="Shape 258"/>
            <p:cNvSpPr txBox="1"/>
            <p:nvPr/>
          </p:nvSpPr>
          <p:spPr>
            <a:xfrm>
              <a:off x="1981200" y="0"/>
              <a:ext cx="228600" cy="685800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59" name="Shape 259"/>
            <p:cNvSpPr txBox="1"/>
            <p:nvPr/>
          </p:nvSpPr>
          <p:spPr>
            <a:xfrm>
              <a:off x="5238750" y="0"/>
              <a:ext cx="399900" cy="685800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60" name="Shape 260"/>
            <p:cNvSpPr txBox="1"/>
            <p:nvPr/>
          </p:nvSpPr>
          <p:spPr>
            <a:xfrm>
              <a:off x="7391400" y="0"/>
              <a:ext cx="228600" cy="6858000"/>
            </a:xfrm>
            <a:prstGeom prst="rect">
              <a:avLst/>
            </a:prstGeom>
            <a:gradFill>
              <a:gsLst>
                <a:gs pos="0">
                  <a:schemeClr val="dk1"/>
                </a:gs>
                <a:gs pos="50000">
                  <a:srgbClr val="5D1F00"/>
                </a:gs>
                <a:gs pos="100000">
                  <a:schemeClr val="dk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61" name="Shape 261"/>
            <p:cNvSpPr txBox="1"/>
            <p:nvPr/>
          </p:nvSpPr>
          <p:spPr>
            <a:xfrm>
              <a:off x="7315200" y="0"/>
              <a:ext cx="1066800" cy="6858000"/>
            </a:xfrm>
            <a:prstGeom prst="rect">
              <a:avLst/>
            </a:prstGeom>
            <a:gradFill>
              <a:gsLst>
                <a:gs pos="0">
                  <a:schemeClr val="dk1"/>
                </a:gs>
                <a:gs pos="100000">
                  <a:schemeClr val="accent2"/>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62" name="Shape 262"/>
            <p:cNvSpPr txBox="1"/>
            <p:nvPr/>
          </p:nvSpPr>
          <p:spPr>
            <a:xfrm>
              <a:off x="5562600" y="0"/>
              <a:ext cx="990600" cy="6858000"/>
            </a:xfrm>
            <a:prstGeom prst="rect">
              <a:avLst/>
            </a:prstGeom>
            <a:gradFill>
              <a:gsLst>
                <a:gs pos="0">
                  <a:schemeClr val="dk1"/>
                </a:gs>
                <a:gs pos="50000">
                  <a:schemeClr val="dk2"/>
                </a:gs>
                <a:gs pos="100000">
                  <a:schemeClr val="dk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63" name="Shape 263"/>
            <p:cNvSpPr txBox="1"/>
            <p:nvPr/>
          </p:nvSpPr>
          <p:spPr>
            <a:xfrm>
              <a:off x="6096000" y="0"/>
              <a:ext cx="838200" cy="6858000"/>
            </a:xfrm>
            <a:prstGeom prst="rect">
              <a:avLst/>
            </a:prstGeom>
            <a:gradFill>
              <a:gsLst>
                <a:gs pos="0">
                  <a:schemeClr val="dk2"/>
                </a:gs>
                <a:gs pos="100000">
                  <a:schemeClr val="dk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64" name="Shape 264"/>
            <p:cNvSpPr txBox="1"/>
            <p:nvPr/>
          </p:nvSpPr>
          <p:spPr>
            <a:xfrm>
              <a:off x="6934200" y="0"/>
              <a:ext cx="381000" cy="6858000"/>
            </a:xfrm>
            <a:prstGeom prst="rect">
              <a:avLst/>
            </a:prstGeom>
            <a:gradFill>
              <a:gsLst>
                <a:gs pos="0">
                  <a:schemeClr val="dk1"/>
                </a:gs>
                <a:gs pos="50000">
                  <a:srgbClr val="5D1F00"/>
                </a:gs>
                <a:gs pos="100000">
                  <a:schemeClr val="dk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65" name="Shape 265"/>
            <p:cNvSpPr txBox="1"/>
            <p:nvPr/>
          </p:nvSpPr>
          <p:spPr>
            <a:xfrm>
              <a:off x="4254500" y="0"/>
              <a:ext cx="241200" cy="6858000"/>
            </a:xfrm>
            <a:prstGeom prst="rect">
              <a:avLst/>
            </a:prstGeom>
            <a:gradFill>
              <a:gsLst>
                <a:gs pos="0">
                  <a:schemeClr val="dk1"/>
                </a:gs>
                <a:gs pos="100000">
                  <a:schemeClr val="dk2"/>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66" name="Shape 266"/>
            <p:cNvSpPr txBox="1"/>
            <p:nvPr/>
          </p:nvSpPr>
          <p:spPr>
            <a:xfrm>
              <a:off x="3756025" y="0"/>
              <a:ext cx="533400" cy="6858000"/>
            </a:xfrm>
            <a:prstGeom prst="rect">
              <a:avLst/>
            </a:prstGeom>
            <a:gradFill>
              <a:gsLst>
                <a:gs pos="0">
                  <a:schemeClr val="dk2"/>
                </a:gs>
                <a:gs pos="100000">
                  <a:schemeClr val="dk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67" name="Shape 267"/>
            <p:cNvSpPr/>
            <p:nvPr/>
          </p:nvSpPr>
          <p:spPr>
            <a:xfrm>
              <a:off x="1587" y="6151562"/>
              <a:ext cx="9144000" cy="706499"/>
            </a:xfrm>
            <a:custGeom>
              <a:avLst/>
              <a:gdLst/>
              <a:ahLst/>
              <a:cxnLst/>
              <a:rect l="0" t="0" r="0" b="0"/>
              <a:pathLst>
                <a:path w="120000" h="120000" extrusionOk="0">
                  <a:moveTo>
                    <a:pt x="120000" y="120000"/>
                  </a:moveTo>
                  <a:lnTo>
                    <a:pt x="120000" y="20494"/>
                  </a:lnTo>
                  <a:lnTo>
                    <a:pt x="119375" y="21842"/>
                  </a:lnTo>
                  <a:lnTo>
                    <a:pt x="118750" y="23191"/>
                  </a:lnTo>
                  <a:lnTo>
                    <a:pt x="117625" y="24539"/>
                  </a:lnTo>
                  <a:lnTo>
                    <a:pt x="116500" y="24539"/>
                  </a:lnTo>
                  <a:lnTo>
                    <a:pt x="115500" y="24539"/>
                  </a:lnTo>
                  <a:lnTo>
                    <a:pt x="114750" y="23191"/>
                  </a:lnTo>
                  <a:lnTo>
                    <a:pt x="114375" y="23191"/>
                  </a:lnTo>
                  <a:lnTo>
                    <a:pt x="114125" y="21842"/>
                  </a:lnTo>
                  <a:lnTo>
                    <a:pt x="113875" y="20494"/>
                  </a:lnTo>
                  <a:lnTo>
                    <a:pt x="113625" y="20494"/>
                  </a:lnTo>
                  <a:lnTo>
                    <a:pt x="113625" y="18876"/>
                  </a:lnTo>
                  <a:lnTo>
                    <a:pt x="113625" y="18876"/>
                  </a:lnTo>
                  <a:lnTo>
                    <a:pt x="113500" y="18876"/>
                  </a:lnTo>
                  <a:lnTo>
                    <a:pt x="113500" y="17528"/>
                  </a:lnTo>
                  <a:lnTo>
                    <a:pt x="113500" y="16179"/>
                  </a:lnTo>
                  <a:lnTo>
                    <a:pt x="113500" y="14831"/>
                  </a:lnTo>
                  <a:lnTo>
                    <a:pt x="113375" y="13483"/>
                  </a:lnTo>
                  <a:lnTo>
                    <a:pt x="113375" y="11865"/>
                  </a:lnTo>
                  <a:lnTo>
                    <a:pt x="113250" y="10516"/>
                  </a:lnTo>
                  <a:lnTo>
                    <a:pt x="113000" y="9168"/>
                  </a:lnTo>
                  <a:lnTo>
                    <a:pt x="112875" y="7820"/>
                  </a:lnTo>
                  <a:lnTo>
                    <a:pt x="112791" y="4853"/>
                  </a:lnTo>
                  <a:lnTo>
                    <a:pt x="112520" y="4314"/>
                  </a:lnTo>
                  <a:lnTo>
                    <a:pt x="112208" y="2696"/>
                  </a:lnTo>
                  <a:lnTo>
                    <a:pt x="111833" y="1887"/>
                  </a:lnTo>
                  <a:lnTo>
                    <a:pt x="111083" y="1887"/>
                  </a:lnTo>
                  <a:lnTo>
                    <a:pt x="109291" y="2696"/>
                  </a:lnTo>
                  <a:lnTo>
                    <a:pt x="107166" y="1887"/>
                  </a:lnTo>
                  <a:lnTo>
                    <a:pt x="106041" y="4314"/>
                  </a:lnTo>
                  <a:lnTo>
                    <a:pt x="105229" y="5932"/>
                  </a:lnTo>
                  <a:lnTo>
                    <a:pt x="104916" y="8089"/>
                  </a:lnTo>
                  <a:lnTo>
                    <a:pt x="104625" y="10516"/>
                  </a:lnTo>
                  <a:lnTo>
                    <a:pt x="104375" y="11865"/>
                  </a:lnTo>
                  <a:lnTo>
                    <a:pt x="103875" y="14831"/>
                  </a:lnTo>
                  <a:lnTo>
                    <a:pt x="103125" y="18876"/>
                  </a:lnTo>
                  <a:lnTo>
                    <a:pt x="102500" y="23191"/>
                  </a:lnTo>
                  <a:lnTo>
                    <a:pt x="101750" y="25887"/>
                  </a:lnTo>
                  <a:lnTo>
                    <a:pt x="101125" y="27505"/>
                  </a:lnTo>
                  <a:lnTo>
                    <a:pt x="100500" y="28853"/>
                  </a:lnTo>
                  <a:lnTo>
                    <a:pt x="99875" y="30202"/>
                  </a:lnTo>
                  <a:lnTo>
                    <a:pt x="99250" y="30202"/>
                  </a:lnTo>
                  <a:lnTo>
                    <a:pt x="98750" y="30202"/>
                  </a:lnTo>
                  <a:lnTo>
                    <a:pt x="98250" y="28853"/>
                  </a:lnTo>
                  <a:lnTo>
                    <a:pt x="97875" y="27505"/>
                  </a:lnTo>
                  <a:lnTo>
                    <a:pt x="97375" y="25887"/>
                  </a:lnTo>
                  <a:lnTo>
                    <a:pt x="97125" y="24539"/>
                  </a:lnTo>
                  <a:lnTo>
                    <a:pt x="96750" y="23191"/>
                  </a:lnTo>
                  <a:lnTo>
                    <a:pt x="96479" y="17797"/>
                  </a:lnTo>
                  <a:lnTo>
                    <a:pt x="96187" y="11325"/>
                  </a:lnTo>
                  <a:lnTo>
                    <a:pt x="95791" y="6741"/>
                  </a:lnTo>
                  <a:lnTo>
                    <a:pt x="95500" y="3505"/>
                  </a:lnTo>
                  <a:lnTo>
                    <a:pt x="95104" y="1078"/>
                  </a:lnTo>
                  <a:lnTo>
                    <a:pt x="94479" y="808"/>
                  </a:lnTo>
                  <a:lnTo>
                    <a:pt x="94041" y="2426"/>
                  </a:lnTo>
                  <a:lnTo>
                    <a:pt x="93625" y="4853"/>
                  </a:lnTo>
                  <a:lnTo>
                    <a:pt x="93145" y="6202"/>
                  </a:lnTo>
                  <a:lnTo>
                    <a:pt x="92500" y="7820"/>
                  </a:lnTo>
                  <a:lnTo>
                    <a:pt x="91875" y="10516"/>
                  </a:lnTo>
                  <a:lnTo>
                    <a:pt x="91125" y="13483"/>
                  </a:lnTo>
                  <a:lnTo>
                    <a:pt x="90250" y="16179"/>
                  </a:lnTo>
                  <a:lnTo>
                    <a:pt x="89250" y="20494"/>
                  </a:lnTo>
                  <a:lnTo>
                    <a:pt x="88250" y="21842"/>
                  </a:lnTo>
                  <a:lnTo>
                    <a:pt x="87145" y="24539"/>
                  </a:lnTo>
                  <a:lnTo>
                    <a:pt x="86000" y="25887"/>
                  </a:lnTo>
                  <a:lnTo>
                    <a:pt x="84875" y="27505"/>
                  </a:lnTo>
                  <a:lnTo>
                    <a:pt x="83750" y="27505"/>
                  </a:lnTo>
                  <a:lnTo>
                    <a:pt x="82625" y="27505"/>
                  </a:lnTo>
                  <a:lnTo>
                    <a:pt x="81500" y="27505"/>
                  </a:lnTo>
                  <a:lnTo>
                    <a:pt x="80375" y="27505"/>
                  </a:lnTo>
                  <a:lnTo>
                    <a:pt x="79375" y="27505"/>
                  </a:lnTo>
                  <a:lnTo>
                    <a:pt x="78375" y="25887"/>
                  </a:lnTo>
                  <a:lnTo>
                    <a:pt x="77625" y="24539"/>
                  </a:lnTo>
                  <a:lnTo>
                    <a:pt x="76750" y="21842"/>
                  </a:lnTo>
                  <a:lnTo>
                    <a:pt x="76125" y="20494"/>
                  </a:lnTo>
                  <a:lnTo>
                    <a:pt x="75875" y="18876"/>
                  </a:lnTo>
                  <a:lnTo>
                    <a:pt x="75625" y="17528"/>
                  </a:lnTo>
                  <a:lnTo>
                    <a:pt x="75250" y="16179"/>
                  </a:lnTo>
                  <a:lnTo>
                    <a:pt x="74875" y="13483"/>
                  </a:lnTo>
                  <a:lnTo>
                    <a:pt x="74500" y="13483"/>
                  </a:lnTo>
                  <a:lnTo>
                    <a:pt x="74125" y="11865"/>
                  </a:lnTo>
                  <a:lnTo>
                    <a:pt x="73750" y="11865"/>
                  </a:lnTo>
                  <a:lnTo>
                    <a:pt x="73500" y="11865"/>
                  </a:lnTo>
                  <a:lnTo>
                    <a:pt x="73250" y="13483"/>
                  </a:lnTo>
                  <a:lnTo>
                    <a:pt x="73000" y="13483"/>
                  </a:lnTo>
                  <a:lnTo>
                    <a:pt x="72750" y="14831"/>
                  </a:lnTo>
                  <a:lnTo>
                    <a:pt x="72500" y="14831"/>
                  </a:lnTo>
                  <a:lnTo>
                    <a:pt x="72250" y="17528"/>
                  </a:lnTo>
                  <a:lnTo>
                    <a:pt x="72000" y="18876"/>
                  </a:lnTo>
                  <a:lnTo>
                    <a:pt x="71875" y="18876"/>
                  </a:lnTo>
                  <a:lnTo>
                    <a:pt x="71250" y="20494"/>
                  </a:lnTo>
                  <a:lnTo>
                    <a:pt x="69375" y="21842"/>
                  </a:lnTo>
                  <a:lnTo>
                    <a:pt x="66750" y="24539"/>
                  </a:lnTo>
                  <a:lnTo>
                    <a:pt x="65124" y="27505"/>
                  </a:lnTo>
                  <a:lnTo>
                    <a:pt x="63500" y="30202"/>
                  </a:lnTo>
                  <a:lnTo>
                    <a:pt x="61875" y="33168"/>
                  </a:lnTo>
                  <a:lnTo>
                    <a:pt x="60500" y="34516"/>
                  </a:lnTo>
                  <a:lnTo>
                    <a:pt x="59750" y="34516"/>
                  </a:lnTo>
                  <a:lnTo>
                    <a:pt x="59250" y="34516"/>
                  </a:lnTo>
                  <a:lnTo>
                    <a:pt x="58625" y="34516"/>
                  </a:lnTo>
                  <a:lnTo>
                    <a:pt x="58125" y="34516"/>
                  </a:lnTo>
                  <a:lnTo>
                    <a:pt x="57625" y="33168"/>
                  </a:lnTo>
                  <a:lnTo>
                    <a:pt x="57125" y="31550"/>
                  </a:lnTo>
                  <a:lnTo>
                    <a:pt x="56750" y="30202"/>
                  </a:lnTo>
                  <a:lnTo>
                    <a:pt x="56375" y="28853"/>
                  </a:lnTo>
                  <a:lnTo>
                    <a:pt x="56333" y="22382"/>
                  </a:lnTo>
                  <a:lnTo>
                    <a:pt x="56458" y="15101"/>
                  </a:lnTo>
                  <a:lnTo>
                    <a:pt x="56458" y="9707"/>
                  </a:lnTo>
                  <a:lnTo>
                    <a:pt x="56166" y="6741"/>
                  </a:lnTo>
                  <a:lnTo>
                    <a:pt x="55666" y="9707"/>
                  </a:lnTo>
                  <a:lnTo>
                    <a:pt x="55375" y="13483"/>
                  </a:lnTo>
                  <a:lnTo>
                    <a:pt x="54958" y="16179"/>
                  </a:lnTo>
                  <a:lnTo>
                    <a:pt x="54458" y="20494"/>
                  </a:lnTo>
                  <a:lnTo>
                    <a:pt x="53958" y="22651"/>
                  </a:lnTo>
                  <a:lnTo>
                    <a:pt x="53291" y="25617"/>
                  </a:lnTo>
                  <a:lnTo>
                    <a:pt x="52833" y="26426"/>
                  </a:lnTo>
                  <a:lnTo>
                    <a:pt x="52250" y="27505"/>
                  </a:lnTo>
                  <a:lnTo>
                    <a:pt x="51625" y="28314"/>
                  </a:lnTo>
                  <a:lnTo>
                    <a:pt x="50916" y="29393"/>
                  </a:lnTo>
                  <a:lnTo>
                    <a:pt x="50208" y="29662"/>
                  </a:lnTo>
                  <a:lnTo>
                    <a:pt x="49458" y="28853"/>
                  </a:lnTo>
                  <a:lnTo>
                    <a:pt x="48916" y="27775"/>
                  </a:lnTo>
                  <a:lnTo>
                    <a:pt x="48375" y="24539"/>
                  </a:lnTo>
                  <a:lnTo>
                    <a:pt x="48000" y="23191"/>
                  </a:lnTo>
                  <a:lnTo>
                    <a:pt x="47750" y="21842"/>
                  </a:lnTo>
                  <a:lnTo>
                    <a:pt x="47625" y="20494"/>
                  </a:lnTo>
                  <a:lnTo>
                    <a:pt x="47375" y="18876"/>
                  </a:lnTo>
                  <a:lnTo>
                    <a:pt x="47250" y="17528"/>
                  </a:lnTo>
                  <a:lnTo>
                    <a:pt x="46791" y="4853"/>
                  </a:lnTo>
                  <a:lnTo>
                    <a:pt x="46333" y="0"/>
                  </a:lnTo>
                  <a:lnTo>
                    <a:pt x="45520" y="808"/>
                  </a:lnTo>
                  <a:lnTo>
                    <a:pt x="44916" y="4314"/>
                  </a:lnTo>
                  <a:lnTo>
                    <a:pt x="44291" y="5932"/>
                  </a:lnTo>
                  <a:lnTo>
                    <a:pt x="43354" y="13213"/>
                  </a:lnTo>
                  <a:lnTo>
                    <a:pt x="42666" y="17258"/>
                  </a:lnTo>
                  <a:lnTo>
                    <a:pt x="42041" y="20494"/>
                  </a:lnTo>
                  <a:lnTo>
                    <a:pt x="41375" y="25887"/>
                  </a:lnTo>
                  <a:lnTo>
                    <a:pt x="39500" y="27505"/>
                  </a:lnTo>
                  <a:lnTo>
                    <a:pt x="37375" y="27505"/>
                  </a:lnTo>
                  <a:lnTo>
                    <a:pt x="35250" y="27505"/>
                  </a:lnTo>
                  <a:lnTo>
                    <a:pt x="34250" y="27505"/>
                  </a:lnTo>
                  <a:lnTo>
                    <a:pt x="33375" y="25887"/>
                  </a:lnTo>
                  <a:lnTo>
                    <a:pt x="32499" y="24539"/>
                  </a:lnTo>
                  <a:lnTo>
                    <a:pt x="31750" y="23191"/>
                  </a:lnTo>
                  <a:lnTo>
                    <a:pt x="31375" y="23191"/>
                  </a:lnTo>
                  <a:lnTo>
                    <a:pt x="31125" y="21842"/>
                  </a:lnTo>
                  <a:lnTo>
                    <a:pt x="30875" y="20494"/>
                  </a:lnTo>
                  <a:lnTo>
                    <a:pt x="30750" y="18876"/>
                  </a:lnTo>
                  <a:lnTo>
                    <a:pt x="30375" y="17528"/>
                  </a:lnTo>
                  <a:lnTo>
                    <a:pt x="30000" y="14831"/>
                  </a:lnTo>
                  <a:lnTo>
                    <a:pt x="29750" y="13483"/>
                  </a:lnTo>
                  <a:lnTo>
                    <a:pt x="29375" y="13483"/>
                  </a:lnTo>
                  <a:lnTo>
                    <a:pt x="29125" y="11865"/>
                  </a:lnTo>
                  <a:lnTo>
                    <a:pt x="28875" y="11865"/>
                  </a:lnTo>
                  <a:lnTo>
                    <a:pt x="28625" y="11865"/>
                  </a:lnTo>
                  <a:lnTo>
                    <a:pt x="28250" y="11865"/>
                  </a:lnTo>
                  <a:lnTo>
                    <a:pt x="28000" y="11865"/>
                  </a:lnTo>
                  <a:lnTo>
                    <a:pt x="27750" y="13483"/>
                  </a:lnTo>
                  <a:lnTo>
                    <a:pt x="27250" y="14831"/>
                  </a:lnTo>
                  <a:lnTo>
                    <a:pt x="26250" y="18876"/>
                  </a:lnTo>
                  <a:lnTo>
                    <a:pt x="25375" y="23191"/>
                  </a:lnTo>
                  <a:lnTo>
                    <a:pt x="24500" y="25887"/>
                  </a:lnTo>
                  <a:lnTo>
                    <a:pt x="23750" y="28853"/>
                  </a:lnTo>
                  <a:lnTo>
                    <a:pt x="22875" y="31550"/>
                  </a:lnTo>
                  <a:lnTo>
                    <a:pt x="22125" y="34516"/>
                  </a:lnTo>
                  <a:lnTo>
                    <a:pt x="21250" y="35865"/>
                  </a:lnTo>
                  <a:lnTo>
                    <a:pt x="19750" y="38561"/>
                  </a:lnTo>
                  <a:lnTo>
                    <a:pt x="18375" y="40179"/>
                  </a:lnTo>
                  <a:lnTo>
                    <a:pt x="17125" y="40179"/>
                  </a:lnTo>
                  <a:lnTo>
                    <a:pt x="15875" y="38561"/>
                  </a:lnTo>
                  <a:lnTo>
                    <a:pt x="14750" y="37213"/>
                  </a:lnTo>
                  <a:lnTo>
                    <a:pt x="13625" y="34516"/>
                  </a:lnTo>
                  <a:lnTo>
                    <a:pt x="12750" y="31550"/>
                  </a:lnTo>
                  <a:lnTo>
                    <a:pt x="11875" y="28853"/>
                  </a:lnTo>
                  <a:lnTo>
                    <a:pt x="11125" y="25887"/>
                  </a:lnTo>
                  <a:lnTo>
                    <a:pt x="10500" y="23191"/>
                  </a:lnTo>
                  <a:lnTo>
                    <a:pt x="10000" y="20494"/>
                  </a:lnTo>
                  <a:lnTo>
                    <a:pt x="9625" y="17528"/>
                  </a:lnTo>
                  <a:lnTo>
                    <a:pt x="9250" y="14831"/>
                  </a:lnTo>
                  <a:lnTo>
                    <a:pt x="8875" y="11865"/>
                  </a:lnTo>
                  <a:lnTo>
                    <a:pt x="8500" y="9168"/>
                  </a:lnTo>
                  <a:lnTo>
                    <a:pt x="8375" y="9168"/>
                  </a:lnTo>
                  <a:lnTo>
                    <a:pt x="8250" y="9168"/>
                  </a:lnTo>
                  <a:lnTo>
                    <a:pt x="8124" y="9168"/>
                  </a:lnTo>
                  <a:lnTo>
                    <a:pt x="8124" y="9168"/>
                  </a:lnTo>
                  <a:lnTo>
                    <a:pt x="8000" y="9168"/>
                  </a:lnTo>
                  <a:lnTo>
                    <a:pt x="7875" y="10516"/>
                  </a:lnTo>
                  <a:lnTo>
                    <a:pt x="7750" y="11865"/>
                  </a:lnTo>
                  <a:lnTo>
                    <a:pt x="7500" y="14831"/>
                  </a:lnTo>
                  <a:lnTo>
                    <a:pt x="7250" y="17528"/>
                  </a:lnTo>
                  <a:lnTo>
                    <a:pt x="7125" y="18876"/>
                  </a:lnTo>
                  <a:lnTo>
                    <a:pt x="7000" y="20494"/>
                  </a:lnTo>
                  <a:lnTo>
                    <a:pt x="6750" y="23191"/>
                  </a:lnTo>
                  <a:lnTo>
                    <a:pt x="6375" y="24539"/>
                  </a:lnTo>
                  <a:lnTo>
                    <a:pt x="6000" y="25887"/>
                  </a:lnTo>
                  <a:lnTo>
                    <a:pt x="5500" y="27505"/>
                  </a:lnTo>
                  <a:lnTo>
                    <a:pt x="5000" y="28853"/>
                  </a:lnTo>
                  <a:lnTo>
                    <a:pt x="4500" y="30202"/>
                  </a:lnTo>
                  <a:lnTo>
                    <a:pt x="4000" y="30202"/>
                  </a:lnTo>
                  <a:lnTo>
                    <a:pt x="3500" y="31550"/>
                  </a:lnTo>
                  <a:lnTo>
                    <a:pt x="3020" y="31550"/>
                  </a:lnTo>
                  <a:lnTo>
                    <a:pt x="2500" y="31550"/>
                  </a:lnTo>
                  <a:lnTo>
                    <a:pt x="1875" y="30202"/>
                  </a:lnTo>
                  <a:lnTo>
                    <a:pt x="1375" y="30202"/>
                  </a:lnTo>
                  <a:lnTo>
                    <a:pt x="875" y="28853"/>
                  </a:lnTo>
                  <a:lnTo>
                    <a:pt x="500" y="27505"/>
                  </a:lnTo>
                  <a:lnTo>
                    <a:pt x="0" y="25887"/>
                  </a:lnTo>
                  <a:lnTo>
                    <a:pt x="0" y="120000"/>
                  </a:lnTo>
                  <a:lnTo>
                    <a:pt x="120000" y="120000"/>
                  </a:lnTo>
                  <a:lnTo>
                    <a:pt x="120000" y="120000"/>
                  </a:lnTo>
                  <a:lnTo>
                    <a:pt x="120000" y="120000"/>
                  </a:lnTo>
                </a:path>
              </a:pathLst>
            </a:custGeom>
            <a:solidFill>
              <a:schemeClr val="accent2">
                <a:alpha val="49800"/>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68" name="Shape 268"/>
            <p:cNvSpPr/>
            <p:nvPr/>
          </p:nvSpPr>
          <p:spPr>
            <a:xfrm>
              <a:off x="0" y="6138862"/>
              <a:ext cx="9159900" cy="276300"/>
            </a:xfrm>
            <a:custGeom>
              <a:avLst/>
              <a:gdLst/>
              <a:ahLst/>
              <a:cxnLst/>
              <a:rect l="0" t="0" r="0" b="0"/>
              <a:pathLst>
                <a:path w="120000" h="120000" extrusionOk="0">
                  <a:moveTo>
                    <a:pt x="107126" y="16551"/>
                  </a:moveTo>
                  <a:lnTo>
                    <a:pt x="106627" y="17931"/>
                  </a:lnTo>
                  <a:lnTo>
                    <a:pt x="105691" y="20689"/>
                  </a:lnTo>
                  <a:lnTo>
                    <a:pt x="105005" y="26206"/>
                  </a:lnTo>
                  <a:lnTo>
                    <a:pt x="104589" y="33103"/>
                  </a:lnTo>
                  <a:lnTo>
                    <a:pt x="104339" y="37241"/>
                  </a:lnTo>
                  <a:lnTo>
                    <a:pt x="103840" y="45517"/>
                  </a:lnTo>
                  <a:lnTo>
                    <a:pt x="103091" y="57931"/>
                  </a:lnTo>
                  <a:lnTo>
                    <a:pt x="102467" y="70344"/>
                  </a:lnTo>
                  <a:lnTo>
                    <a:pt x="101719" y="78620"/>
                  </a:lnTo>
                  <a:lnTo>
                    <a:pt x="101095" y="82758"/>
                  </a:lnTo>
                  <a:lnTo>
                    <a:pt x="100471" y="86896"/>
                  </a:lnTo>
                  <a:lnTo>
                    <a:pt x="99847" y="91034"/>
                  </a:lnTo>
                  <a:lnTo>
                    <a:pt x="99223" y="91034"/>
                  </a:lnTo>
                  <a:lnTo>
                    <a:pt x="98745" y="91034"/>
                  </a:lnTo>
                  <a:lnTo>
                    <a:pt x="98246" y="86896"/>
                  </a:lnTo>
                  <a:lnTo>
                    <a:pt x="97871" y="82758"/>
                  </a:lnTo>
                  <a:lnTo>
                    <a:pt x="97372" y="78620"/>
                  </a:lnTo>
                  <a:lnTo>
                    <a:pt x="97123" y="74482"/>
                  </a:lnTo>
                  <a:lnTo>
                    <a:pt x="96748" y="70344"/>
                  </a:lnTo>
                  <a:lnTo>
                    <a:pt x="96499" y="66206"/>
                  </a:lnTo>
                  <a:lnTo>
                    <a:pt x="96374" y="57931"/>
                  </a:lnTo>
                  <a:lnTo>
                    <a:pt x="96249" y="53793"/>
                  </a:lnTo>
                  <a:lnTo>
                    <a:pt x="96124" y="45517"/>
                  </a:lnTo>
                  <a:lnTo>
                    <a:pt x="96000" y="37241"/>
                  </a:lnTo>
                  <a:lnTo>
                    <a:pt x="95875" y="33103"/>
                  </a:lnTo>
                  <a:lnTo>
                    <a:pt x="95750" y="28965"/>
                  </a:lnTo>
                  <a:lnTo>
                    <a:pt x="95625" y="24827"/>
                  </a:lnTo>
                  <a:lnTo>
                    <a:pt x="95376" y="20689"/>
                  </a:lnTo>
                  <a:lnTo>
                    <a:pt x="95126" y="16551"/>
                  </a:lnTo>
                  <a:lnTo>
                    <a:pt x="94876" y="12413"/>
                  </a:lnTo>
                  <a:lnTo>
                    <a:pt x="94502" y="12413"/>
                  </a:lnTo>
                  <a:lnTo>
                    <a:pt x="94128" y="12413"/>
                  </a:lnTo>
                  <a:lnTo>
                    <a:pt x="93629" y="16551"/>
                  </a:lnTo>
                  <a:lnTo>
                    <a:pt x="93129" y="20689"/>
                  </a:lnTo>
                  <a:lnTo>
                    <a:pt x="92526" y="24827"/>
                  </a:lnTo>
                  <a:lnTo>
                    <a:pt x="91902" y="33103"/>
                  </a:lnTo>
                  <a:lnTo>
                    <a:pt x="91154" y="41379"/>
                  </a:lnTo>
                  <a:lnTo>
                    <a:pt x="90280" y="49655"/>
                  </a:lnTo>
                  <a:lnTo>
                    <a:pt x="89157" y="62068"/>
                  </a:lnTo>
                  <a:lnTo>
                    <a:pt x="88159" y="66206"/>
                  </a:lnTo>
                  <a:lnTo>
                    <a:pt x="87057" y="74482"/>
                  </a:lnTo>
                  <a:lnTo>
                    <a:pt x="85934" y="78620"/>
                  </a:lnTo>
                  <a:lnTo>
                    <a:pt x="84811" y="82758"/>
                  </a:lnTo>
                  <a:lnTo>
                    <a:pt x="83688" y="82758"/>
                  </a:lnTo>
                  <a:lnTo>
                    <a:pt x="82564" y="82758"/>
                  </a:lnTo>
                  <a:lnTo>
                    <a:pt x="81441" y="82758"/>
                  </a:lnTo>
                  <a:lnTo>
                    <a:pt x="80339" y="82758"/>
                  </a:lnTo>
                  <a:lnTo>
                    <a:pt x="79341" y="82758"/>
                  </a:lnTo>
                  <a:lnTo>
                    <a:pt x="78343" y="78620"/>
                  </a:lnTo>
                  <a:lnTo>
                    <a:pt x="77594" y="74482"/>
                  </a:lnTo>
                  <a:lnTo>
                    <a:pt x="76720" y="66206"/>
                  </a:lnTo>
                  <a:lnTo>
                    <a:pt x="76097" y="62068"/>
                  </a:lnTo>
                  <a:lnTo>
                    <a:pt x="75847" y="57931"/>
                  </a:lnTo>
                  <a:lnTo>
                    <a:pt x="75597" y="53793"/>
                  </a:lnTo>
                  <a:lnTo>
                    <a:pt x="75223" y="49655"/>
                  </a:lnTo>
                  <a:lnTo>
                    <a:pt x="74870" y="41379"/>
                  </a:lnTo>
                  <a:lnTo>
                    <a:pt x="74495" y="41379"/>
                  </a:lnTo>
                  <a:lnTo>
                    <a:pt x="74121" y="37241"/>
                  </a:lnTo>
                  <a:lnTo>
                    <a:pt x="73746" y="37241"/>
                  </a:lnTo>
                  <a:lnTo>
                    <a:pt x="73497" y="37241"/>
                  </a:lnTo>
                  <a:lnTo>
                    <a:pt x="73247" y="41379"/>
                  </a:lnTo>
                  <a:lnTo>
                    <a:pt x="72998" y="41379"/>
                  </a:lnTo>
                  <a:lnTo>
                    <a:pt x="72748" y="45517"/>
                  </a:lnTo>
                  <a:lnTo>
                    <a:pt x="72499" y="45517"/>
                  </a:lnTo>
                  <a:lnTo>
                    <a:pt x="72249" y="53793"/>
                  </a:lnTo>
                  <a:lnTo>
                    <a:pt x="72000" y="57931"/>
                  </a:lnTo>
                  <a:lnTo>
                    <a:pt x="71875" y="57931"/>
                  </a:lnTo>
                  <a:lnTo>
                    <a:pt x="71251" y="62068"/>
                  </a:lnTo>
                  <a:lnTo>
                    <a:pt x="69379" y="66206"/>
                  </a:lnTo>
                  <a:lnTo>
                    <a:pt x="66655" y="74482"/>
                  </a:lnTo>
                  <a:lnTo>
                    <a:pt x="65032" y="82758"/>
                  </a:lnTo>
                  <a:lnTo>
                    <a:pt x="63410" y="91034"/>
                  </a:lnTo>
                  <a:lnTo>
                    <a:pt x="61809" y="99310"/>
                  </a:lnTo>
                  <a:lnTo>
                    <a:pt x="60436" y="103448"/>
                  </a:lnTo>
                  <a:lnTo>
                    <a:pt x="59688" y="103448"/>
                  </a:lnTo>
                  <a:lnTo>
                    <a:pt x="59188" y="103448"/>
                  </a:lnTo>
                  <a:lnTo>
                    <a:pt x="58564" y="103448"/>
                  </a:lnTo>
                  <a:lnTo>
                    <a:pt x="58065" y="103448"/>
                  </a:lnTo>
                  <a:lnTo>
                    <a:pt x="57566" y="99310"/>
                  </a:lnTo>
                  <a:lnTo>
                    <a:pt x="57067" y="95172"/>
                  </a:lnTo>
                  <a:lnTo>
                    <a:pt x="56714" y="91034"/>
                  </a:lnTo>
                  <a:lnTo>
                    <a:pt x="56339" y="86896"/>
                  </a:lnTo>
                  <a:lnTo>
                    <a:pt x="56214" y="66206"/>
                  </a:lnTo>
                  <a:lnTo>
                    <a:pt x="56214" y="53793"/>
                  </a:lnTo>
                  <a:lnTo>
                    <a:pt x="56339" y="28965"/>
                  </a:lnTo>
                  <a:lnTo>
                    <a:pt x="56090" y="24827"/>
                  </a:lnTo>
                  <a:lnTo>
                    <a:pt x="55590" y="28965"/>
                  </a:lnTo>
                  <a:lnTo>
                    <a:pt x="55341" y="41379"/>
                  </a:lnTo>
                  <a:lnTo>
                    <a:pt x="54967" y="49655"/>
                  </a:lnTo>
                  <a:lnTo>
                    <a:pt x="54467" y="62068"/>
                  </a:lnTo>
                  <a:lnTo>
                    <a:pt x="53968" y="70344"/>
                  </a:lnTo>
                  <a:lnTo>
                    <a:pt x="53220" y="78620"/>
                  </a:lnTo>
                  <a:lnTo>
                    <a:pt x="52845" y="78620"/>
                  </a:lnTo>
                  <a:lnTo>
                    <a:pt x="52221" y="82758"/>
                  </a:lnTo>
                  <a:lnTo>
                    <a:pt x="51597" y="86896"/>
                  </a:lnTo>
                  <a:lnTo>
                    <a:pt x="50870" y="86896"/>
                  </a:lnTo>
                  <a:lnTo>
                    <a:pt x="50246" y="91034"/>
                  </a:lnTo>
                  <a:lnTo>
                    <a:pt x="49497" y="86896"/>
                  </a:lnTo>
                  <a:lnTo>
                    <a:pt x="48873" y="82758"/>
                  </a:lnTo>
                  <a:lnTo>
                    <a:pt x="48374" y="74482"/>
                  </a:lnTo>
                  <a:lnTo>
                    <a:pt x="48000" y="70344"/>
                  </a:lnTo>
                  <a:lnTo>
                    <a:pt x="47750" y="66206"/>
                  </a:lnTo>
                  <a:lnTo>
                    <a:pt x="47625" y="62068"/>
                  </a:lnTo>
                  <a:lnTo>
                    <a:pt x="47376" y="57931"/>
                  </a:lnTo>
                  <a:lnTo>
                    <a:pt x="47251" y="53793"/>
                  </a:lnTo>
                  <a:lnTo>
                    <a:pt x="46793" y="39310"/>
                  </a:lnTo>
                  <a:lnTo>
                    <a:pt x="46648" y="24137"/>
                  </a:lnTo>
                  <a:lnTo>
                    <a:pt x="46336" y="12413"/>
                  </a:lnTo>
                  <a:lnTo>
                    <a:pt x="45920" y="12413"/>
                  </a:lnTo>
                  <a:lnTo>
                    <a:pt x="45171" y="16551"/>
                  </a:lnTo>
                  <a:lnTo>
                    <a:pt x="44734" y="24827"/>
                  </a:lnTo>
                  <a:lnTo>
                    <a:pt x="44235" y="35172"/>
                  </a:lnTo>
                  <a:lnTo>
                    <a:pt x="43611" y="41379"/>
                  </a:lnTo>
                  <a:lnTo>
                    <a:pt x="43112" y="49655"/>
                  </a:lnTo>
                  <a:lnTo>
                    <a:pt x="42551" y="60000"/>
                  </a:lnTo>
                  <a:lnTo>
                    <a:pt x="41740" y="70344"/>
                  </a:lnTo>
                  <a:lnTo>
                    <a:pt x="41116" y="78620"/>
                  </a:lnTo>
                  <a:lnTo>
                    <a:pt x="40492" y="82758"/>
                  </a:lnTo>
                  <a:lnTo>
                    <a:pt x="39410" y="82758"/>
                  </a:lnTo>
                  <a:lnTo>
                    <a:pt x="37310" y="82758"/>
                  </a:lnTo>
                  <a:lnTo>
                    <a:pt x="35188" y="82758"/>
                  </a:lnTo>
                  <a:lnTo>
                    <a:pt x="34190" y="82758"/>
                  </a:lnTo>
                  <a:lnTo>
                    <a:pt x="33317" y="78620"/>
                  </a:lnTo>
                  <a:lnTo>
                    <a:pt x="32464" y="74482"/>
                  </a:lnTo>
                  <a:lnTo>
                    <a:pt x="31715" y="70344"/>
                  </a:lnTo>
                  <a:lnTo>
                    <a:pt x="31341" y="70344"/>
                  </a:lnTo>
                  <a:lnTo>
                    <a:pt x="31091" y="66206"/>
                  </a:lnTo>
                  <a:lnTo>
                    <a:pt x="30842" y="62068"/>
                  </a:lnTo>
                  <a:lnTo>
                    <a:pt x="30717" y="57931"/>
                  </a:lnTo>
                  <a:lnTo>
                    <a:pt x="30343" y="53793"/>
                  </a:lnTo>
                  <a:lnTo>
                    <a:pt x="29968" y="45517"/>
                  </a:lnTo>
                  <a:lnTo>
                    <a:pt x="29719" y="41379"/>
                  </a:lnTo>
                  <a:lnTo>
                    <a:pt x="29344" y="41379"/>
                  </a:lnTo>
                  <a:lnTo>
                    <a:pt x="29095" y="37241"/>
                  </a:lnTo>
                  <a:lnTo>
                    <a:pt x="28845" y="37241"/>
                  </a:lnTo>
                  <a:lnTo>
                    <a:pt x="28596" y="37241"/>
                  </a:lnTo>
                  <a:lnTo>
                    <a:pt x="28221" y="37241"/>
                  </a:lnTo>
                  <a:lnTo>
                    <a:pt x="27972" y="37241"/>
                  </a:lnTo>
                  <a:lnTo>
                    <a:pt x="27722" y="41379"/>
                  </a:lnTo>
                  <a:lnTo>
                    <a:pt x="27223" y="45517"/>
                  </a:lnTo>
                  <a:lnTo>
                    <a:pt x="26246" y="57931"/>
                  </a:lnTo>
                  <a:lnTo>
                    <a:pt x="25372" y="70344"/>
                  </a:lnTo>
                  <a:lnTo>
                    <a:pt x="24499" y="78620"/>
                  </a:lnTo>
                  <a:lnTo>
                    <a:pt x="23750" y="86896"/>
                  </a:lnTo>
                  <a:lnTo>
                    <a:pt x="22876" y="95172"/>
                  </a:lnTo>
                  <a:lnTo>
                    <a:pt x="22003" y="103448"/>
                  </a:lnTo>
                  <a:lnTo>
                    <a:pt x="21129" y="107586"/>
                  </a:lnTo>
                  <a:lnTo>
                    <a:pt x="19653" y="115862"/>
                  </a:lnTo>
                  <a:lnTo>
                    <a:pt x="18280" y="120000"/>
                  </a:lnTo>
                  <a:lnTo>
                    <a:pt x="17032" y="120000"/>
                  </a:lnTo>
                  <a:lnTo>
                    <a:pt x="15785" y="115862"/>
                  </a:lnTo>
                  <a:lnTo>
                    <a:pt x="14682" y="111724"/>
                  </a:lnTo>
                  <a:lnTo>
                    <a:pt x="13559" y="103448"/>
                  </a:lnTo>
                  <a:lnTo>
                    <a:pt x="12686" y="95172"/>
                  </a:lnTo>
                  <a:lnTo>
                    <a:pt x="11812" y="86896"/>
                  </a:lnTo>
                  <a:lnTo>
                    <a:pt x="11064" y="78620"/>
                  </a:lnTo>
                  <a:lnTo>
                    <a:pt x="10440" y="70344"/>
                  </a:lnTo>
                  <a:lnTo>
                    <a:pt x="9941" y="62068"/>
                  </a:lnTo>
                  <a:lnTo>
                    <a:pt x="9566" y="53793"/>
                  </a:lnTo>
                  <a:lnTo>
                    <a:pt x="9192" y="45517"/>
                  </a:lnTo>
                  <a:lnTo>
                    <a:pt x="8838" y="37241"/>
                  </a:lnTo>
                  <a:lnTo>
                    <a:pt x="8464" y="28965"/>
                  </a:lnTo>
                  <a:lnTo>
                    <a:pt x="8339" y="28965"/>
                  </a:lnTo>
                  <a:lnTo>
                    <a:pt x="8214" y="28965"/>
                  </a:lnTo>
                  <a:lnTo>
                    <a:pt x="8090" y="28965"/>
                  </a:lnTo>
                  <a:lnTo>
                    <a:pt x="7965" y="28965"/>
                  </a:lnTo>
                  <a:lnTo>
                    <a:pt x="7840" y="33103"/>
                  </a:lnTo>
                  <a:lnTo>
                    <a:pt x="7715" y="37241"/>
                  </a:lnTo>
                  <a:lnTo>
                    <a:pt x="7466" y="45517"/>
                  </a:lnTo>
                  <a:lnTo>
                    <a:pt x="7216" y="53793"/>
                  </a:lnTo>
                  <a:lnTo>
                    <a:pt x="7091" y="57931"/>
                  </a:lnTo>
                  <a:lnTo>
                    <a:pt x="6967" y="62068"/>
                  </a:lnTo>
                  <a:lnTo>
                    <a:pt x="6717" y="70344"/>
                  </a:lnTo>
                  <a:lnTo>
                    <a:pt x="6343" y="74482"/>
                  </a:lnTo>
                  <a:lnTo>
                    <a:pt x="5968" y="78620"/>
                  </a:lnTo>
                  <a:lnTo>
                    <a:pt x="5469" y="82758"/>
                  </a:lnTo>
                  <a:lnTo>
                    <a:pt x="4970" y="86896"/>
                  </a:lnTo>
                  <a:lnTo>
                    <a:pt x="4471" y="91034"/>
                  </a:lnTo>
                  <a:lnTo>
                    <a:pt x="3972" y="91034"/>
                  </a:lnTo>
                  <a:lnTo>
                    <a:pt x="3473" y="95172"/>
                  </a:lnTo>
                  <a:lnTo>
                    <a:pt x="2994" y="95172"/>
                  </a:lnTo>
                  <a:lnTo>
                    <a:pt x="2495" y="95172"/>
                  </a:lnTo>
                  <a:lnTo>
                    <a:pt x="1871" y="91034"/>
                  </a:lnTo>
                  <a:lnTo>
                    <a:pt x="1372" y="91034"/>
                  </a:lnTo>
                  <a:lnTo>
                    <a:pt x="873" y="86896"/>
                  </a:lnTo>
                  <a:lnTo>
                    <a:pt x="499" y="82758"/>
                  </a:lnTo>
                  <a:lnTo>
                    <a:pt x="0" y="78620"/>
                  </a:lnTo>
                  <a:lnTo>
                    <a:pt x="0" y="66206"/>
                  </a:lnTo>
                  <a:lnTo>
                    <a:pt x="499" y="70344"/>
                  </a:lnTo>
                  <a:lnTo>
                    <a:pt x="873" y="74482"/>
                  </a:lnTo>
                  <a:lnTo>
                    <a:pt x="1372" y="78620"/>
                  </a:lnTo>
                  <a:lnTo>
                    <a:pt x="1871" y="78620"/>
                  </a:lnTo>
                  <a:lnTo>
                    <a:pt x="2495" y="82758"/>
                  </a:lnTo>
                  <a:lnTo>
                    <a:pt x="2994" y="82758"/>
                  </a:lnTo>
                  <a:lnTo>
                    <a:pt x="3473" y="82758"/>
                  </a:lnTo>
                  <a:lnTo>
                    <a:pt x="3972" y="78620"/>
                  </a:lnTo>
                  <a:lnTo>
                    <a:pt x="4471" y="78620"/>
                  </a:lnTo>
                  <a:lnTo>
                    <a:pt x="4970" y="74482"/>
                  </a:lnTo>
                  <a:lnTo>
                    <a:pt x="5469" y="70344"/>
                  </a:lnTo>
                  <a:lnTo>
                    <a:pt x="5968" y="66206"/>
                  </a:lnTo>
                  <a:lnTo>
                    <a:pt x="6343" y="62068"/>
                  </a:lnTo>
                  <a:lnTo>
                    <a:pt x="6717" y="57931"/>
                  </a:lnTo>
                  <a:lnTo>
                    <a:pt x="6967" y="49655"/>
                  </a:lnTo>
                  <a:lnTo>
                    <a:pt x="7091" y="45517"/>
                  </a:lnTo>
                  <a:lnTo>
                    <a:pt x="7216" y="41379"/>
                  </a:lnTo>
                  <a:lnTo>
                    <a:pt x="7466" y="33103"/>
                  </a:lnTo>
                  <a:lnTo>
                    <a:pt x="7715" y="24827"/>
                  </a:lnTo>
                  <a:lnTo>
                    <a:pt x="7840" y="20689"/>
                  </a:lnTo>
                  <a:lnTo>
                    <a:pt x="7965" y="16551"/>
                  </a:lnTo>
                  <a:lnTo>
                    <a:pt x="8090" y="16551"/>
                  </a:lnTo>
                  <a:lnTo>
                    <a:pt x="8214" y="16551"/>
                  </a:lnTo>
                  <a:lnTo>
                    <a:pt x="8339" y="16551"/>
                  </a:lnTo>
                  <a:lnTo>
                    <a:pt x="8464" y="16551"/>
                  </a:lnTo>
                  <a:lnTo>
                    <a:pt x="8838" y="24827"/>
                  </a:lnTo>
                  <a:lnTo>
                    <a:pt x="9192" y="33103"/>
                  </a:lnTo>
                  <a:lnTo>
                    <a:pt x="9566" y="41379"/>
                  </a:lnTo>
                  <a:lnTo>
                    <a:pt x="9941" y="49655"/>
                  </a:lnTo>
                  <a:lnTo>
                    <a:pt x="10440" y="57931"/>
                  </a:lnTo>
                  <a:lnTo>
                    <a:pt x="11064" y="66206"/>
                  </a:lnTo>
                  <a:lnTo>
                    <a:pt x="11812" y="74482"/>
                  </a:lnTo>
                  <a:lnTo>
                    <a:pt x="12686" y="82758"/>
                  </a:lnTo>
                  <a:lnTo>
                    <a:pt x="13559" y="91034"/>
                  </a:lnTo>
                  <a:lnTo>
                    <a:pt x="14682" y="99310"/>
                  </a:lnTo>
                  <a:lnTo>
                    <a:pt x="15785" y="103448"/>
                  </a:lnTo>
                  <a:lnTo>
                    <a:pt x="17032" y="107586"/>
                  </a:lnTo>
                  <a:lnTo>
                    <a:pt x="18280" y="107586"/>
                  </a:lnTo>
                  <a:lnTo>
                    <a:pt x="19653" y="103448"/>
                  </a:lnTo>
                  <a:lnTo>
                    <a:pt x="21129" y="95172"/>
                  </a:lnTo>
                  <a:lnTo>
                    <a:pt x="22003" y="91034"/>
                  </a:lnTo>
                  <a:lnTo>
                    <a:pt x="22876" y="82758"/>
                  </a:lnTo>
                  <a:lnTo>
                    <a:pt x="23750" y="74482"/>
                  </a:lnTo>
                  <a:lnTo>
                    <a:pt x="24499" y="66206"/>
                  </a:lnTo>
                  <a:lnTo>
                    <a:pt x="25372" y="57931"/>
                  </a:lnTo>
                  <a:lnTo>
                    <a:pt x="26246" y="45517"/>
                  </a:lnTo>
                  <a:lnTo>
                    <a:pt x="27223" y="33103"/>
                  </a:lnTo>
                  <a:lnTo>
                    <a:pt x="27722" y="28965"/>
                  </a:lnTo>
                  <a:lnTo>
                    <a:pt x="27972" y="24827"/>
                  </a:lnTo>
                  <a:lnTo>
                    <a:pt x="28221" y="24827"/>
                  </a:lnTo>
                  <a:lnTo>
                    <a:pt x="28596" y="24827"/>
                  </a:lnTo>
                  <a:lnTo>
                    <a:pt x="28845" y="24827"/>
                  </a:lnTo>
                  <a:lnTo>
                    <a:pt x="29095" y="24827"/>
                  </a:lnTo>
                  <a:lnTo>
                    <a:pt x="29344" y="28965"/>
                  </a:lnTo>
                  <a:lnTo>
                    <a:pt x="29719" y="28965"/>
                  </a:lnTo>
                  <a:lnTo>
                    <a:pt x="29968" y="33103"/>
                  </a:lnTo>
                  <a:lnTo>
                    <a:pt x="30343" y="41379"/>
                  </a:lnTo>
                  <a:lnTo>
                    <a:pt x="30717" y="45517"/>
                  </a:lnTo>
                  <a:lnTo>
                    <a:pt x="30842" y="49655"/>
                  </a:lnTo>
                  <a:lnTo>
                    <a:pt x="31091" y="53793"/>
                  </a:lnTo>
                  <a:lnTo>
                    <a:pt x="31341" y="57931"/>
                  </a:lnTo>
                  <a:lnTo>
                    <a:pt x="31715" y="57931"/>
                  </a:lnTo>
                  <a:lnTo>
                    <a:pt x="32464" y="62068"/>
                  </a:lnTo>
                  <a:lnTo>
                    <a:pt x="33317" y="66206"/>
                  </a:lnTo>
                  <a:lnTo>
                    <a:pt x="34190" y="70344"/>
                  </a:lnTo>
                  <a:lnTo>
                    <a:pt x="35188" y="70344"/>
                  </a:lnTo>
                  <a:lnTo>
                    <a:pt x="37310" y="70344"/>
                  </a:lnTo>
                  <a:lnTo>
                    <a:pt x="39410" y="70344"/>
                  </a:lnTo>
                  <a:lnTo>
                    <a:pt x="40305" y="70344"/>
                  </a:lnTo>
                  <a:lnTo>
                    <a:pt x="40991" y="66206"/>
                  </a:lnTo>
                  <a:lnTo>
                    <a:pt x="41989" y="53103"/>
                  </a:lnTo>
                  <a:lnTo>
                    <a:pt x="42904" y="39310"/>
                  </a:lnTo>
                  <a:lnTo>
                    <a:pt x="43902" y="26206"/>
                  </a:lnTo>
                  <a:lnTo>
                    <a:pt x="44610" y="12413"/>
                  </a:lnTo>
                  <a:lnTo>
                    <a:pt x="45171" y="6206"/>
                  </a:lnTo>
                  <a:lnTo>
                    <a:pt x="45795" y="0"/>
                  </a:lnTo>
                  <a:lnTo>
                    <a:pt x="46481" y="2068"/>
                  </a:lnTo>
                  <a:lnTo>
                    <a:pt x="46793" y="16551"/>
                  </a:lnTo>
                  <a:lnTo>
                    <a:pt x="47043" y="35172"/>
                  </a:lnTo>
                  <a:lnTo>
                    <a:pt x="47625" y="49655"/>
                  </a:lnTo>
                  <a:lnTo>
                    <a:pt x="47750" y="53793"/>
                  </a:lnTo>
                  <a:lnTo>
                    <a:pt x="48000" y="57931"/>
                  </a:lnTo>
                  <a:lnTo>
                    <a:pt x="48374" y="62068"/>
                  </a:lnTo>
                  <a:lnTo>
                    <a:pt x="48873" y="70344"/>
                  </a:lnTo>
                  <a:lnTo>
                    <a:pt x="49497" y="74482"/>
                  </a:lnTo>
                  <a:lnTo>
                    <a:pt x="50246" y="78620"/>
                  </a:lnTo>
                  <a:lnTo>
                    <a:pt x="50870" y="74482"/>
                  </a:lnTo>
                  <a:lnTo>
                    <a:pt x="51597" y="74482"/>
                  </a:lnTo>
                  <a:lnTo>
                    <a:pt x="52221" y="70344"/>
                  </a:lnTo>
                  <a:lnTo>
                    <a:pt x="52845" y="66206"/>
                  </a:lnTo>
                  <a:lnTo>
                    <a:pt x="53220" y="66206"/>
                  </a:lnTo>
                  <a:lnTo>
                    <a:pt x="53968" y="57931"/>
                  </a:lnTo>
                  <a:lnTo>
                    <a:pt x="54467" y="49655"/>
                  </a:lnTo>
                  <a:lnTo>
                    <a:pt x="54967" y="37241"/>
                  </a:lnTo>
                  <a:lnTo>
                    <a:pt x="55341" y="28965"/>
                  </a:lnTo>
                  <a:lnTo>
                    <a:pt x="55590" y="16551"/>
                  </a:lnTo>
                  <a:lnTo>
                    <a:pt x="56090" y="12413"/>
                  </a:lnTo>
                  <a:lnTo>
                    <a:pt x="56464" y="16551"/>
                  </a:lnTo>
                  <a:lnTo>
                    <a:pt x="56464" y="33103"/>
                  </a:lnTo>
                  <a:lnTo>
                    <a:pt x="56339" y="53793"/>
                  </a:lnTo>
                  <a:lnTo>
                    <a:pt x="56339" y="74482"/>
                  </a:lnTo>
                  <a:lnTo>
                    <a:pt x="56714" y="78620"/>
                  </a:lnTo>
                  <a:lnTo>
                    <a:pt x="57067" y="82758"/>
                  </a:lnTo>
                  <a:lnTo>
                    <a:pt x="57566" y="86896"/>
                  </a:lnTo>
                  <a:lnTo>
                    <a:pt x="58065" y="91034"/>
                  </a:lnTo>
                  <a:lnTo>
                    <a:pt x="58564" y="91034"/>
                  </a:lnTo>
                  <a:lnTo>
                    <a:pt x="59188" y="91034"/>
                  </a:lnTo>
                  <a:lnTo>
                    <a:pt x="59688" y="91034"/>
                  </a:lnTo>
                  <a:lnTo>
                    <a:pt x="60436" y="91034"/>
                  </a:lnTo>
                  <a:lnTo>
                    <a:pt x="61809" y="86896"/>
                  </a:lnTo>
                  <a:lnTo>
                    <a:pt x="63410" y="78620"/>
                  </a:lnTo>
                  <a:lnTo>
                    <a:pt x="65032" y="70344"/>
                  </a:lnTo>
                  <a:lnTo>
                    <a:pt x="66655" y="62068"/>
                  </a:lnTo>
                  <a:lnTo>
                    <a:pt x="69379" y="53793"/>
                  </a:lnTo>
                  <a:lnTo>
                    <a:pt x="71251" y="49655"/>
                  </a:lnTo>
                  <a:lnTo>
                    <a:pt x="71875" y="45517"/>
                  </a:lnTo>
                  <a:lnTo>
                    <a:pt x="72000" y="45517"/>
                  </a:lnTo>
                  <a:lnTo>
                    <a:pt x="72249" y="41379"/>
                  </a:lnTo>
                  <a:lnTo>
                    <a:pt x="72499" y="33103"/>
                  </a:lnTo>
                  <a:lnTo>
                    <a:pt x="72748" y="33103"/>
                  </a:lnTo>
                  <a:lnTo>
                    <a:pt x="72998" y="28965"/>
                  </a:lnTo>
                  <a:lnTo>
                    <a:pt x="73247" y="28965"/>
                  </a:lnTo>
                  <a:lnTo>
                    <a:pt x="73497" y="24827"/>
                  </a:lnTo>
                  <a:lnTo>
                    <a:pt x="73746" y="24827"/>
                  </a:lnTo>
                  <a:lnTo>
                    <a:pt x="74121" y="24827"/>
                  </a:lnTo>
                  <a:lnTo>
                    <a:pt x="74495" y="28965"/>
                  </a:lnTo>
                  <a:lnTo>
                    <a:pt x="74870" y="28965"/>
                  </a:lnTo>
                  <a:lnTo>
                    <a:pt x="75223" y="37241"/>
                  </a:lnTo>
                  <a:lnTo>
                    <a:pt x="75597" y="41379"/>
                  </a:lnTo>
                  <a:lnTo>
                    <a:pt x="75847" y="45517"/>
                  </a:lnTo>
                  <a:lnTo>
                    <a:pt x="76097" y="49655"/>
                  </a:lnTo>
                  <a:lnTo>
                    <a:pt x="76720" y="53793"/>
                  </a:lnTo>
                  <a:lnTo>
                    <a:pt x="77594" y="62068"/>
                  </a:lnTo>
                  <a:lnTo>
                    <a:pt x="78343" y="66206"/>
                  </a:lnTo>
                  <a:lnTo>
                    <a:pt x="79341" y="70344"/>
                  </a:lnTo>
                  <a:lnTo>
                    <a:pt x="80339" y="70344"/>
                  </a:lnTo>
                  <a:lnTo>
                    <a:pt x="81441" y="70344"/>
                  </a:lnTo>
                  <a:lnTo>
                    <a:pt x="82564" y="70344"/>
                  </a:lnTo>
                  <a:lnTo>
                    <a:pt x="83688" y="70344"/>
                  </a:lnTo>
                  <a:lnTo>
                    <a:pt x="84811" y="70344"/>
                  </a:lnTo>
                  <a:lnTo>
                    <a:pt x="85934" y="66206"/>
                  </a:lnTo>
                  <a:lnTo>
                    <a:pt x="87057" y="62068"/>
                  </a:lnTo>
                  <a:lnTo>
                    <a:pt x="88159" y="53793"/>
                  </a:lnTo>
                  <a:lnTo>
                    <a:pt x="89157" y="49655"/>
                  </a:lnTo>
                  <a:lnTo>
                    <a:pt x="90280" y="37241"/>
                  </a:lnTo>
                  <a:lnTo>
                    <a:pt x="91154" y="28965"/>
                  </a:lnTo>
                  <a:lnTo>
                    <a:pt x="91902" y="20689"/>
                  </a:lnTo>
                  <a:lnTo>
                    <a:pt x="92526" y="12413"/>
                  </a:lnTo>
                  <a:lnTo>
                    <a:pt x="93129" y="8275"/>
                  </a:lnTo>
                  <a:lnTo>
                    <a:pt x="93629" y="4137"/>
                  </a:lnTo>
                  <a:lnTo>
                    <a:pt x="94128" y="0"/>
                  </a:lnTo>
                  <a:lnTo>
                    <a:pt x="94502" y="0"/>
                  </a:lnTo>
                  <a:lnTo>
                    <a:pt x="94876" y="0"/>
                  </a:lnTo>
                  <a:lnTo>
                    <a:pt x="95126" y="4137"/>
                  </a:lnTo>
                  <a:lnTo>
                    <a:pt x="95376" y="8275"/>
                  </a:lnTo>
                  <a:lnTo>
                    <a:pt x="95625" y="12413"/>
                  </a:lnTo>
                  <a:lnTo>
                    <a:pt x="95750" y="16551"/>
                  </a:lnTo>
                  <a:lnTo>
                    <a:pt x="95875" y="20689"/>
                  </a:lnTo>
                  <a:lnTo>
                    <a:pt x="96000" y="24827"/>
                  </a:lnTo>
                  <a:lnTo>
                    <a:pt x="96124" y="33103"/>
                  </a:lnTo>
                  <a:lnTo>
                    <a:pt x="96249" y="41379"/>
                  </a:lnTo>
                  <a:lnTo>
                    <a:pt x="96374" y="45517"/>
                  </a:lnTo>
                  <a:lnTo>
                    <a:pt x="96499" y="53793"/>
                  </a:lnTo>
                  <a:lnTo>
                    <a:pt x="96748" y="57931"/>
                  </a:lnTo>
                  <a:lnTo>
                    <a:pt x="97123" y="62068"/>
                  </a:lnTo>
                  <a:lnTo>
                    <a:pt x="97372" y="66206"/>
                  </a:lnTo>
                  <a:lnTo>
                    <a:pt x="97871" y="70344"/>
                  </a:lnTo>
                  <a:lnTo>
                    <a:pt x="98246" y="74482"/>
                  </a:lnTo>
                  <a:lnTo>
                    <a:pt x="98745" y="78620"/>
                  </a:lnTo>
                  <a:lnTo>
                    <a:pt x="99223" y="78620"/>
                  </a:lnTo>
                  <a:lnTo>
                    <a:pt x="99847" y="78620"/>
                  </a:lnTo>
                  <a:lnTo>
                    <a:pt x="100471" y="74482"/>
                  </a:lnTo>
                  <a:lnTo>
                    <a:pt x="101095" y="70344"/>
                  </a:lnTo>
                  <a:lnTo>
                    <a:pt x="101719" y="66206"/>
                  </a:lnTo>
                  <a:lnTo>
                    <a:pt x="102467" y="57931"/>
                  </a:lnTo>
                  <a:lnTo>
                    <a:pt x="103091" y="45517"/>
                  </a:lnTo>
                  <a:lnTo>
                    <a:pt x="103840" y="33103"/>
                  </a:lnTo>
                  <a:lnTo>
                    <a:pt x="104339" y="24827"/>
                  </a:lnTo>
                  <a:lnTo>
                    <a:pt x="104589" y="20689"/>
                  </a:lnTo>
                  <a:lnTo>
                    <a:pt x="105254" y="16551"/>
                  </a:lnTo>
                  <a:lnTo>
                    <a:pt x="105878" y="11724"/>
                  </a:lnTo>
                  <a:lnTo>
                    <a:pt x="106440" y="9655"/>
                  </a:lnTo>
                  <a:lnTo>
                    <a:pt x="107001" y="6206"/>
                  </a:lnTo>
                  <a:lnTo>
                    <a:pt x="107625" y="6206"/>
                  </a:lnTo>
                  <a:lnTo>
                    <a:pt x="108124" y="5517"/>
                  </a:lnTo>
                  <a:lnTo>
                    <a:pt x="108540" y="6206"/>
                  </a:lnTo>
                  <a:lnTo>
                    <a:pt x="108935" y="6206"/>
                  </a:lnTo>
                  <a:lnTo>
                    <a:pt x="109351" y="7586"/>
                  </a:lnTo>
                  <a:lnTo>
                    <a:pt x="109809" y="6206"/>
                  </a:lnTo>
                  <a:lnTo>
                    <a:pt x="110308" y="7586"/>
                  </a:lnTo>
                  <a:lnTo>
                    <a:pt x="110786" y="5517"/>
                  </a:lnTo>
                  <a:lnTo>
                    <a:pt x="111285" y="5517"/>
                  </a:lnTo>
                  <a:lnTo>
                    <a:pt x="112097" y="6206"/>
                  </a:lnTo>
                  <a:lnTo>
                    <a:pt x="113032" y="16551"/>
                  </a:lnTo>
                  <a:lnTo>
                    <a:pt x="113282" y="20689"/>
                  </a:lnTo>
                  <a:lnTo>
                    <a:pt x="113407" y="24827"/>
                  </a:lnTo>
                  <a:lnTo>
                    <a:pt x="113407" y="28965"/>
                  </a:lnTo>
                  <a:lnTo>
                    <a:pt x="113532" y="33103"/>
                  </a:lnTo>
                  <a:lnTo>
                    <a:pt x="113532" y="37241"/>
                  </a:lnTo>
                  <a:lnTo>
                    <a:pt x="113532" y="41379"/>
                  </a:lnTo>
                  <a:lnTo>
                    <a:pt x="113532" y="45517"/>
                  </a:lnTo>
                  <a:lnTo>
                    <a:pt x="113656" y="45517"/>
                  </a:lnTo>
                  <a:lnTo>
                    <a:pt x="113656" y="49655"/>
                  </a:lnTo>
                  <a:lnTo>
                    <a:pt x="113906" y="49655"/>
                  </a:lnTo>
                  <a:lnTo>
                    <a:pt x="114155" y="53793"/>
                  </a:lnTo>
                  <a:lnTo>
                    <a:pt x="114405" y="57931"/>
                  </a:lnTo>
                  <a:lnTo>
                    <a:pt x="114779" y="57931"/>
                  </a:lnTo>
                  <a:lnTo>
                    <a:pt x="115528" y="62068"/>
                  </a:lnTo>
                  <a:lnTo>
                    <a:pt x="116526" y="62068"/>
                  </a:lnTo>
                  <a:lnTo>
                    <a:pt x="117629" y="62068"/>
                  </a:lnTo>
                  <a:lnTo>
                    <a:pt x="118752" y="57931"/>
                  </a:lnTo>
                  <a:lnTo>
                    <a:pt x="119376" y="53793"/>
                  </a:lnTo>
                  <a:lnTo>
                    <a:pt x="119999" y="49655"/>
                  </a:lnTo>
                  <a:lnTo>
                    <a:pt x="119999" y="62068"/>
                  </a:lnTo>
                  <a:lnTo>
                    <a:pt x="119999" y="62068"/>
                  </a:lnTo>
                  <a:lnTo>
                    <a:pt x="119376" y="66206"/>
                  </a:lnTo>
                  <a:lnTo>
                    <a:pt x="118752" y="70344"/>
                  </a:lnTo>
                  <a:lnTo>
                    <a:pt x="117629" y="74482"/>
                  </a:lnTo>
                  <a:lnTo>
                    <a:pt x="116526" y="74482"/>
                  </a:lnTo>
                  <a:lnTo>
                    <a:pt x="115528" y="74482"/>
                  </a:lnTo>
                  <a:lnTo>
                    <a:pt x="114779" y="70344"/>
                  </a:lnTo>
                  <a:lnTo>
                    <a:pt x="114405" y="70344"/>
                  </a:lnTo>
                  <a:lnTo>
                    <a:pt x="114155" y="66206"/>
                  </a:lnTo>
                  <a:lnTo>
                    <a:pt x="113906" y="62068"/>
                  </a:lnTo>
                  <a:lnTo>
                    <a:pt x="113656" y="62068"/>
                  </a:lnTo>
                  <a:lnTo>
                    <a:pt x="113656" y="57931"/>
                  </a:lnTo>
                  <a:lnTo>
                    <a:pt x="113532" y="57931"/>
                  </a:lnTo>
                  <a:lnTo>
                    <a:pt x="113532" y="53793"/>
                  </a:lnTo>
                  <a:lnTo>
                    <a:pt x="113532" y="49655"/>
                  </a:lnTo>
                  <a:lnTo>
                    <a:pt x="113532" y="45517"/>
                  </a:lnTo>
                  <a:lnTo>
                    <a:pt x="113407" y="41379"/>
                  </a:lnTo>
                  <a:lnTo>
                    <a:pt x="113407" y="37241"/>
                  </a:lnTo>
                  <a:lnTo>
                    <a:pt x="113282" y="33103"/>
                  </a:lnTo>
                  <a:lnTo>
                    <a:pt x="113032" y="28965"/>
                  </a:lnTo>
                  <a:lnTo>
                    <a:pt x="112908" y="24827"/>
                  </a:lnTo>
                  <a:lnTo>
                    <a:pt x="112783" y="24827"/>
                  </a:lnTo>
                  <a:lnTo>
                    <a:pt x="112409" y="20689"/>
                  </a:lnTo>
                  <a:lnTo>
                    <a:pt x="112159" y="20689"/>
                  </a:lnTo>
                  <a:lnTo>
                    <a:pt x="111681" y="15862"/>
                  </a:lnTo>
                  <a:lnTo>
                    <a:pt x="111181" y="16551"/>
                  </a:lnTo>
                  <a:lnTo>
                    <a:pt x="110745" y="18620"/>
                  </a:lnTo>
                  <a:lnTo>
                    <a:pt x="110183" y="20000"/>
                  </a:lnTo>
                  <a:lnTo>
                    <a:pt x="109601" y="20000"/>
                  </a:lnTo>
                  <a:lnTo>
                    <a:pt x="109123" y="17931"/>
                  </a:lnTo>
                  <a:lnTo>
                    <a:pt x="108540" y="16551"/>
                  </a:lnTo>
                  <a:lnTo>
                    <a:pt x="108124" y="14482"/>
                  </a:lnTo>
                  <a:lnTo>
                    <a:pt x="107604" y="16551"/>
                  </a:lnTo>
                </a:path>
              </a:pathLst>
            </a:custGeom>
            <a:gradFill>
              <a:gsLst>
                <a:gs pos="0">
                  <a:schemeClr val="accent2"/>
                </a:gs>
                <a:gs pos="50000">
                  <a:srgbClr val="080808"/>
                </a:gs>
                <a:gs pos="100000">
                  <a:schemeClr val="accent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grpSp>
      <p:sp>
        <p:nvSpPr>
          <p:cNvPr id="269" name="Shape 269"/>
          <p:cNvSpPr txBox="1">
            <a:spLocks noGrp="1"/>
          </p:cNvSpPr>
          <p:nvPr>
            <p:ph type="title"/>
          </p:nvPr>
        </p:nvSpPr>
        <p:spPr>
          <a:xfrm>
            <a:off x="457200" y="208359"/>
            <a:ext cx="8229600" cy="854700"/>
          </a:xfrm>
          <a:prstGeom prst="rect">
            <a:avLst/>
          </a:prstGeom>
          <a:noFill/>
          <a:ln>
            <a:noFill/>
          </a:ln>
        </p:spPr>
        <p:txBody>
          <a:bodyPr lIns="91425" tIns="91425" rIns="91425" bIns="91425" anchor="ctr" anchorCtr="1"/>
          <a:lstStyle>
            <a:lvl1pPr marL="0" marR="0" lvl="0" indent="0" algn="ctr" rtl="0">
              <a:spcBef>
                <a:spcPts val="0"/>
              </a:spcBef>
              <a:spcAft>
                <a:spcPts val="0"/>
              </a:spcAft>
              <a:buNone/>
              <a:defRPr sz="42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2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2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2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2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2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2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2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200" b="0" i="0" u="none" strike="noStrike" cap="none">
                <a:solidFill>
                  <a:schemeClr val="lt2"/>
                </a:solidFill>
                <a:latin typeface="Tahoma"/>
                <a:ea typeface="Tahoma"/>
                <a:cs typeface="Tahoma"/>
                <a:sym typeface="Tahoma"/>
              </a:defRPr>
            </a:lvl9pPr>
          </a:lstStyle>
          <a:p>
            <a:endParaRPr/>
          </a:p>
        </p:txBody>
      </p:sp>
      <p:sp>
        <p:nvSpPr>
          <p:cNvPr id="270" name="Shape 270"/>
          <p:cNvSpPr txBox="1">
            <a:spLocks noGrp="1"/>
          </p:cNvSpPr>
          <p:nvPr>
            <p:ph type="body" idx="1"/>
          </p:nvPr>
        </p:nvSpPr>
        <p:spPr>
          <a:xfrm>
            <a:off x="457200" y="1200150"/>
            <a:ext cx="8229600" cy="33978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lt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lt1"/>
                </a:solidFill>
                <a:latin typeface="Tahoma"/>
                <a:ea typeface="Tahoma"/>
                <a:cs typeface="Tahoma"/>
                <a:sym typeface="Tahoma"/>
              </a:defRPr>
            </a:lvl2pPr>
            <a:lvl3pPr marL="1143000" marR="0" lvl="2" indent="-106680" algn="l" rtl="0">
              <a:spcBef>
                <a:spcPts val="480"/>
              </a:spcBef>
              <a:spcAft>
                <a:spcPts val="0"/>
              </a:spcAft>
              <a:buClr>
                <a:schemeClr val="lt2"/>
              </a:buClr>
              <a:buSzPct val="80000"/>
              <a:buFont typeface="Noto Sans Symbols"/>
              <a:buChar char="●"/>
              <a:defRPr sz="2400" b="0" i="0" u="none" strike="noStrike" cap="none">
                <a:solidFill>
                  <a:schemeClr val="lt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lt1"/>
                </a:solidFill>
                <a:latin typeface="Tahoma"/>
                <a:ea typeface="Tahoma"/>
                <a:cs typeface="Tahoma"/>
                <a:sym typeface="Tahoma"/>
              </a:defRPr>
            </a:lvl4pPr>
            <a:lvl5pPr marL="2057400" marR="0" lvl="4"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6pPr>
            <a:lvl7pPr marL="2971800" marR="0" lvl="6"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7pPr>
            <a:lvl8pPr marL="3429000" marR="0" lvl="7"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8pPr>
            <a:lvl9pPr marL="3886200" marR="0" lvl="8" indent="-127000" algn="l" rtl="0">
              <a:spcBef>
                <a:spcPts val="400"/>
              </a:spcBef>
              <a:spcAft>
                <a:spcPts val="0"/>
              </a:spcAft>
              <a:buClr>
                <a:schemeClr val="lt1"/>
              </a:buClr>
              <a:buSzPct val="8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271" name="Shape 271"/>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272" name="Shape 272"/>
          <p:cNvSpPr txBox="1">
            <a:spLocks noGrp="1"/>
          </p:cNvSpPr>
          <p:nvPr>
            <p:ph type="sldNum" idx="12"/>
          </p:nvPr>
        </p:nvSpPr>
        <p:spPr>
          <a:xfrm>
            <a:off x="6553200" y="4682727"/>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 sz="1000" b="0" i="0" u="none">
                <a:solidFill>
                  <a:schemeClr val="lt1"/>
                </a:solidFill>
                <a:latin typeface="Tahoma"/>
                <a:ea typeface="Tahoma"/>
                <a:cs typeface="Tahoma"/>
                <a:sym typeface="Tahoma"/>
              </a:rPr>
              <a:t>‹#›</a:t>
            </a:fld>
            <a:endParaRPr lang="en" sz="1000" b="0" i="0" u="none">
              <a:solidFill>
                <a:schemeClr val="lt1"/>
              </a:solidFill>
              <a:latin typeface="Tahoma"/>
              <a:ea typeface="Tahoma"/>
              <a:cs typeface="Tahoma"/>
              <a:sym typeface="Tahoma"/>
            </a:endParaRPr>
          </a:p>
        </p:txBody>
      </p:sp>
      <p:sp>
        <p:nvSpPr>
          <p:cNvPr id="273" name="Shape 273"/>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81"/>
        <p:cNvGrpSpPr/>
        <p:nvPr/>
      </p:nvGrpSpPr>
      <p:grpSpPr>
        <a:xfrm>
          <a:off x="0" y="0"/>
          <a:ext cx="0" cy="0"/>
          <a:chOff x="0" y="0"/>
          <a:chExt cx="0" cy="0"/>
        </a:xfrm>
      </p:grpSpPr>
      <p:grpSp>
        <p:nvGrpSpPr>
          <p:cNvPr id="382" name="Shape 382"/>
          <p:cNvGrpSpPr/>
          <p:nvPr/>
        </p:nvGrpSpPr>
        <p:grpSpPr>
          <a:xfrm>
            <a:off x="158750" y="104775"/>
            <a:ext cx="8820000" cy="4934025"/>
            <a:chOff x="158750" y="139700"/>
            <a:chExt cx="8820000" cy="6578700"/>
          </a:xfrm>
        </p:grpSpPr>
        <p:pic>
          <p:nvPicPr>
            <p:cNvPr id="383" name="Shape 383"/>
            <p:cNvPicPr preferRelativeResize="0"/>
            <p:nvPr/>
          </p:nvPicPr>
          <p:blipFill rotWithShape="1">
            <a:blip r:embed="rId4">
              <a:alphaModFix/>
            </a:blip>
            <a:srcRect/>
            <a:stretch/>
          </p:blipFill>
          <p:spPr>
            <a:xfrm>
              <a:off x="158750" y="139700"/>
              <a:ext cx="8820000" cy="6578700"/>
            </a:xfrm>
            <a:prstGeom prst="rect">
              <a:avLst/>
            </a:prstGeom>
            <a:noFill/>
            <a:ln>
              <a:noFill/>
            </a:ln>
          </p:spPr>
        </p:pic>
        <p:sp>
          <p:nvSpPr>
            <p:cNvPr id="384" name="Shape 384"/>
            <p:cNvSpPr txBox="1"/>
            <p:nvPr/>
          </p:nvSpPr>
          <p:spPr>
            <a:xfrm>
              <a:off x="392112" y="374650"/>
              <a:ext cx="8356500" cy="6110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lt1"/>
                </a:solidFill>
                <a:latin typeface="Tahoma"/>
                <a:ea typeface="Tahoma"/>
                <a:cs typeface="Tahoma"/>
                <a:sym typeface="Tahoma"/>
              </a:endParaRPr>
            </a:p>
          </p:txBody>
        </p:sp>
      </p:grpSp>
      <p:sp>
        <p:nvSpPr>
          <p:cNvPr id="385" name="Shape 385"/>
          <p:cNvSpPr txBox="1"/>
          <p:nvPr/>
        </p:nvSpPr>
        <p:spPr>
          <a:xfrm>
            <a:off x="588962" y="1067990"/>
            <a:ext cx="8001000" cy="72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lt1"/>
              </a:solidFill>
              <a:latin typeface="Tahoma"/>
              <a:ea typeface="Tahoma"/>
              <a:cs typeface="Tahoma"/>
              <a:sym typeface="Tahoma"/>
            </a:endParaRPr>
          </a:p>
        </p:txBody>
      </p:sp>
      <p:sp>
        <p:nvSpPr>
          <p:cNvPr id="386" name="Shape 386"/>
          <p:cNvSpPr txBox="1">
            <a:spLocks noGrp="1"/>
          </p:cNvSpPr>
          <p:nvPr>
            <p:ph type="title"/>
          </p:nvPr>
        </p:nvSpPr>
        <p:spPr>
          <a:xfrm>
            <a:off x="457200" y="190500"/>
            <a:ext cx="8229600" cy="857400"/>
          </a:xfrm>
          <a:prstGeom prst="rect">
            <a:avLst/>
          </a:prstGeom>
          <a:noFill/>
          <a:ln>
            <a:noFill/>
          </a:ln>
        </p:spPr>
        <p:txBody>
          <a:bodyPr lIns="91425" tIns="91425" rIns="91425" bIns="91425" anchor="b" anchorCtr="0"/>
          <a:lstStyle>
            <a:lvl1pPr marL="54864" marR="0" lvl="0" indent="-4064" algn="r" rtl="0">
              <a:lnSpc>
                <a:spcPct val="100000"/>
              </a:lnSpc>
              <a:spcBef>
                <a:spcPts val="0"/>
              </a:spcBef>
              <a:spcAft>
                <a:spcPts val="0"/>
              </a:spcAft>
              <a:buClr>
                <a:srgbClr val="E8EACA"/>
              </a:buClr>
              <a:buFont typeface="Rokkit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387" name="Shape 387"/>
          <p:cNvSpPr txBox="1">
            <a:spLocks noGrp="1"/>
          </p:cNvSpPr>
          <p:nvPr>
            <p:ph type="body" idx="1"/>
          </p:nvPr>
        </p:nvSpPr>
        <p:spPr>
          <a:xfrm>
            <a:off x="457200" y="1234676"/>
            <a:ext cx="8229600" cy="3394500"/>
          </a:xfrm>
          <a:prstGeom prst="rect">
            <a:avLst/>
          </a:prstGeom>
          <a:noFill/>
          <a:ln>
            <a:noFill/>
          </a:ln>
        </p:spPr>
        <p:txBody>
          <a:bodyPr lIns="91425" tIns="91425" rIns="91425" bIns="91425" anchor="t" anchorCtr="0"/>
          <a:lstStyle>
            <a:lvl1pPr marL="292100" marR="0" lvl="0" indent="-63500" algn="l" rtl="0">
              <a:lnSpc>
                <a:spcPct val="100000"/>
              </a:lnSpc>
              <a:spcBef>
                <a:spcPts val="0"/>
              </a:spcBef>
              <a:spcAft>
                <a:spcPts val="0"/>
              </a:spcAft>
              <a:buClr>
                <a:schemeClr val="accent1"/>
              </a:buClr>
              <a:buSzPct val="100000"/>
              <a:buFont typeface="Rokkitt"/>
              <a:buChar char="⦿"/>
              <a:defRPr sz="1400" b="0" i="0" u="none" strike="noStrike" cap="none">
                <a:solidFill>
                  <a:srgbClr val="000000"/>
                </a:solidFill>
                <a:latin typeface="Arial"/>
                <a:ea typeface="Arial"/>
                <a:cs typeface="Arial"/>
                <a:sym typeface="Arial"/>
              </a:defRPr>
            </a:lvl1pPr>
            <a:lvl2pPr marL="640080" marR="0" lvl="1" indent="-5080" algn="l" rtl="0">
              <a:lnSpc>
                <a:spcPct val="100000"/>
              </a:lnSpc>
              <a:spcBef>
                <a:spcPts val="400"/>
              </a:spcBef>
              <a:spcAft>
                <a:spcPts val="0"/>
              </a:spcAft>
              <a:buClr>
                <a:schemeClr val="accent2"/>
              </a:buClr>
              <a:buSzPct val="100000"/>
              <a:buFont typeface="Rokkitt"/>
              <a:buChar char="•"/>
              <a:defRPr sz="1400" b="0" i="0" u="none" strike="noStrike" cap="none">
                <a:solidFill>
                  <a:srgbClr val="000000"/>
                </a:solidFill>
                <a:latin typeface="Arial"/>
                <a:ea typeface="Arial"/>
                <a:cs typeface="Arial"/>
                <a:sym typeface="Arial"/>
              </a:defRPr>
            </a:lvl2pPr>
            <a:lvl3pPr marL="822960" marR="0" lvl="2" indent="27939" algn="l" rtl="0">
              <a:lnSpc>
                <a:spcPct val="100000"/>
              </a:lnSpc>
              <a:spcBef>
                <a:spcPts val="40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3pPr>
            <a:lvl4pPr marL="1005838" marR="0" lvl="3" indent="22861" algn="l" rtl="0">
              <a:lnSpc>
                <a:spcPct val="100000"/>
              </a:lnSpc>
              <a:spcBef>
                <a:spcPts val="40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4pPr>
            <a:lvl5pPr marL="1188720" marR="0" lvl="4" indent="17780" algn="l" rtl="0">
              <a:lnSpc>
                <a:spcPct val="100000"/>
              </a:lnSpc>
              <a:spcBef>
                <a:spcPts val="40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5pPr>
            <a:lvl6pPr marL="1371600" marR="0" lvl="5" indent="25400"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6pPr>
            <a:lvl7pPr marL="1554480" marR="0" lvl="6" indent="7619"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7pPr>
            <a:lvl8pPr marL="1737360" marR="0" lvl="7" indent="15239"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8pPr>
            <a:lvl9pPr marL="1920240" marR="0" lvl="8" indent="10160"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9pPr>
          </a:lstStyle>
          <a:p>
            <a:endParaRPr/>
          </a:p>
        </p:txBody>
      </p:sp>
      <p:sp>
        <p:nvSpPr>
          <p:cNvPr id="388" name="Shape 388"/>
          <p:cNvSpPr txBox="1">
            <a:spLocks noGrp="1"/>
          </p:cNvSpPr>
          <p:nvPr>
            <p:ph type="dt" idx="10"/>
          </p:nvPr>
        </p:nvSpPr>
        <p:spPr>
          <a:xfrm>
            <a:off x="5562600" y="4800600"/>
            <a:ext cx="3002100" cy="205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89" name="Shape 389"/>
          <p:cNvSpPr txBox="1">
            <a:spLocks noGrp="1"/>
          </p:cNvSpPr>
          <p:nvPr>
            <p:ph type="ftr" idx="11"/>
          </p:nvPr>
        </p:nvSpPr>
        <p:spPr>
          <a:xfrm>
            <a:off x="1295400" y="4800600"/>
            <a:ext cx="4211700" cy="205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90" name="Shape 390"/>
          <p:cNvSpPr txBox="1">
            <a:spLocks noGrp="1"/>
          </p:cNvSpPr>
          <p:nvPr>
            <p:ph type="sldNum" idx="12"/>
          </p:nvPr>
        </p:nvSpPr>
        <p:spPr>
          <a:xfrm>
            <a:off x="8639175" y="4886325"/>
            <a:ext cx="463500" cy="204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457200" marR="0" lvl="1" indent="-88900" algn="l" rtl="0">
              <a:lnSpc>
                <a:spcPct val="100000"/>
              </a:lnSpc>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914400" marR="0" lvl="2" indent="-88900" algn="l" rtl="0">
              <a:lnSpc>
                <a:spcPct val="100000"/>
              </a:lnSpc>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a:p>
            <a:pPr marL="1371600" marR="0" lvl="3" indent="-8890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828800" marR="0" lvl="4" indent="-88900" algn="l" rtl="0">
              <a:lnSpc>
                <a:spcPct val="100000"/>
              </a:lnSpc>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2286000" marR="0" lvl="5" indent="-88900" algn="l" rtl="0">
              <a:lnSpc>
                <a:spcPct val="100000"/>
              </a:lnSpc>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a:p>
            <a:pPr marL="2743200" marR="0" lvl="6" indent="-8890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3200400" marR="0" lvl="7" indent="-88900" algn="l" rtl="0">
              <a:lnSpc>
                <a:spcPct val="100000"/>
              </a:lnSpc>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3657600" marR="0" lvl="8" indent="-88900" algn="l" rtl="0">
              <a:lnSpc>
                <a:spcPct val="100000"/>
              </a:lnSpc>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0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94"/>
        <p:cNvGrpSpPr/>
        <p:nvPr/>
      </p:nvGrpSpPr>
      <p:grpSpPr>
        <a:xfrm>
          <a:off x="0" y="0"/>
          <a:ext cx="0" cy="0"/>
          <a:chOff x="0" y="0"/>
          <a:chExt cx="0" cy="0"/>
        </a:xfrm>
      </p:grpSpPr>
      <p:grpSp>
        <p:nvGrpSpPr>
          <p:cNvPr id="395" name="Shape 395"/>
          <p:cNvGrpSpPr/>
          <p:nvPr/>
        </p:nvGrpSpPr>
        <p:grpSpPr>
          <a:xfrm>
            <a:off x="158750" y="104775"/>
            <a:ext cx="8820000" cy="4934025"/>
            <a:chOff x="158750" y="139700"/>
            <a:chExt cx="8820000" cy="6578700"/>
          </a:xfrm>
        </p:grpSpPr>
        <p:pic>
          <p:nvPicPr>
            <p:cNvPr id="396" name="Shape 396"/>
            <p:cNvPicPr preferRelativeResize="0"/>
            <p:nvPr/>
          </p:nvPicPr>
          <p:blipFill rotWithShape="1">
            <a:blip r:embed="rId4">
              <a:alphaModFix/>
            </a:blip>
            <a:srcRect/>
            <a:stretch/>
          </p:blipFill>
          <p:spPr>
            <a:xfrm>
              <a:off x="158750" y="139700"/>
              <a:ext cx="8820000" cy="6578700"/>
            </a:xfrm>
            <a:prstGeom prst="rect">
              <a:avLst/>
            </a:prstGeom>
            <a:noFill/>
            <a:ln>
              <a:noFill/>
            </a:ln>
          </p:spPr>
        </p:pic>
        <p:sp>
          <p:nvSpPr>
            <p:cNvPr id="397" name="Shape 397"/>
            <p:cNvSpPr txBox="1"/>
            <p:nvPr/>
          </p:nvSpPr>
          <p:spPr>
            <a:xfrm>
              <a:off x="392112" y="374650"/>
              <a:ext cx="8356500" cy="6110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lt1"/>
                </a:solidFill>
                <a:latin typeface="Tahoma"/>
                <a:ea typeface="Tahoma"/>
                <a:cs typeface="Tahoma"/>
                <a:sym typeface="Tahoma"/>
              </a:endParaRPr>
            </a:p>
          </p:txBody>
        </p:sp>
      </p:grpSp>
      <p:sp>
        <p:nvSpPr>
          <p:cNvPr id="398" name="Shape 398"/>
          <p:cNvSpPr txBox="1"/>
          <p:nvPr/>
        </p:nvSpPr>
        <p:spPr>
          <a:xfrm>
            <a:off x="588962" y="1067990"/>
            <a:ext cx="8001000" cy="72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lt1"/>
              </a:solidFill>
              <a:latin typeface="Tahoma"/>
              <a:ea typeface="Tahoma"/>
              <a:cs typeface="Tahoma"/>
              <a:sym typeface="Tahoma"/>
            </a:endParaRPr>
          </a:p>
        </p:txBody>
      </p:sp>
      <p:sp>
        <p:nvSpPr>
          <p:cNvPr id="399" name="Shape 399"/>
          <p:cNvSpPr txBox="1">
            <a:spLocks noGrp="1"/>
          </p:cNvSpPr>
          <p:nvPr>
            <p:ph type="title"/>
          </p:nvPr>
        </p:nvSpPr>
        <p:spPr>
          <a:xfrm>
            <a:off x="457200" y="190500"/>
            <a:ext cx="8229600" cy="857400"/>
          </a:xfrm>
          <a:prstGeom prst="rect">
            <a:avLst/>
          </a:prstGeom>
          <a:noFill/>
          <a:ln>
            <a:noFill/>
          </a:ln>
        </p:spPr>
        <p:txBody>
          <a:bodyPr lIns="91425" tIns="91425" rIns="91425" bIns="91425" anchor="b" anchorCtr="0"/>
          <a:lstStyle>
            <a:lvl1pPr marL="54864" marR="0" lvl="0" indent="-4064" algn="r" rtl="0">
              <a:lnSpc>
                <a:spcPct val="100000"/>
              </a:lnSpc>
              <a:spcBef>
                <a:spcPts val="0"/>
              </a:spcBef>
              <a:spcAft>
                <a:spcPts val="0"/>
              </a:spcAft>
              <a:buClr>
                <a:srgbClr val="E8EACA"/>
              </a:buClr>
              <a:buFont typeface="Rokkit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400" name="Shape 400"/>
          <p:cNvSpPr txBox="1">
            <a:spLocks noGrp="1"/>
          </p:cNvSpPr>
          <p:nvPr>
            <p:ph type="body" idx="1"/>
          </p:nvPr>
        </p:nvSpPr>
        <p:spPr>
          <a:xfrm>
            <a:off x="457200" y="1234676"/>
            <a:ext cx="8229600" cy="3394500"/>
          </a:xfrm>
          <a:prstGeom prst="rect">
            <a:avLst/>
          </a:prstGeom>
          <a:noFill/>
          <a:ln>
            <a:noFill/>
          </a:ln>
        </p:spPr>
        <p:txBody>
          <a:bodyPr lIns="91425" tIns="91425" rIns="91425" bIns="91425" anchor="t" anchorCtr="0"/>
          <a:lstStyle>
            <a:lvl1pPr marL="292100" marR="0" lvl="0" indent="-63500" algn="l" rtl="0">
              <a:lnSpc>
                <a:spcPct val="100000"/>
              </a:lnSpc>
              <a:spcBef>
                <a:spcPts val="0"/>
              </a:spcBef>
              <a:spcAft>
                <a:spcPts val="0"/>
              </a:spcAft>
              <a:buClr>
                <a:schemeClr val="accent1"/>
              </a:buClr>
              <a:buSzPct val="100000"/>
              <a:buFont typeface="Rokkitt"/>
              <a:buChar char="⦿"/>
              <a:defRPr sz="1400" b="0" i="0" u="none" strike="noStrike" cap="none">
                <a:solidFill>
                  <a:srgbClr val="000000"/>
                </a:solidFill>
                <a:latin typeface="Arial"/>
                <a:ea typeface="Arial"/>
                <a:cs typeface="Arial"/>
                <a:sym typeface="Arial"/>
              </a:defRPr>
            </a:lvl1pPr>
            <a:lvl2pPr marL="640080" marR="0" lvl="1" indent="-5080" algn="l" rtl="0">
              <a:lnSpc>
                <a:spcPct val="100000"/>
              </a:lnSpc>
              <a:spcBef>
                <a:spcPts val="400"/>
              </a:spcBef>
              <a:spcAft>
                <a:spcPts val="0"/>
              </a:spcAft>
              <a:buClr>
                <a:schemeClr val="accent2"/>
              </a:buClr>
              <a:buSzPct val="100000"/>
              <a:buFont typeface="Rokkitt"/>
              <a:buChar char="•"/>
              <a:defRPr sz="1400" b="0" i="0" u="none" strike="noStrike" cap="none">
                <a:solidFill>
                  <a:srgbClr val="000000"/>
                </a:solidFill>
                <a:latin typeface="Arial"/>
                <a:ea typeface="Arial"/>
                <a:cs typeface="Arial"/>
                <a:sym typeface="Arial"/>
              </a:defRPr>
            </a:lvl2pPr>
            <a:lvl3pPr marL="822960" marR="0" lvl="2" indent="27939" algn="l" rtl="0">
              <a:lnSpc>
                <a:spcPct val="100000"/>
              </a:lnSpc>
              <a:spcBef>
                <a:spcPts val="40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3pPr>
            <a:lvl4pPr marL="1005838" marR="0" lvl="3" indent="22861" algn="l" rtl="0">
              <a:lnSpc>
                <a:spcPct val="100000"/>
              </a:lnSpc>
              <a:spcBef>
                <a:spcPts val="40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4pPr>
            <a:lvl5pPr marL="1188720" marR="0" lvl="4" indent="17780" algn="l" rtl="0">
              <a:lnSpc>
                <a:spcPct val="100000"/>
              </a:lnSpc>
              <a:spcBef>
                <a:spcPts val="40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5pPr>
            <a:lvl6pPr marL="1371600" marR="0" lvl="5" indent="25400"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6pPr>
            <a:lvl7pPr marL="1554480" marR="0" lvl="6" indent="7619"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7pPr>
            <a:lvl8pPr marL="1737360" marR="0" lvl="7" indent="15239"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8pPr>
            <a:lvl9pPr marL="1920240" marR="0" lvl="8" indent="10160"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9pPr>
          </a:lstStyle>
          <a:p>
            <a:endParaRPr/>
          </a:p>
        </p:txBody>
      </p:sp>
      <p:sp>
        <p:nvSpPr>
          <p:cNvPr id="401" name="Shape 401"/>
          <p:cNvSpPr txBox="1">
            <a:spLocks noGrp="1"/>
          </p:cNvSpPr>
          <p:nvPr>
            <p:ph type="dt" idx="10"/>
          </p:nvPr>
        </p:nvSpPr>
        <p:spPr>
          <a:xfrm>
            <a:off x="5562600" y="4800600"/>
            <a:ext cx="3002100" cy="205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02" name="Shape 402"/>
          <p:cNvSpPr txBox="1">
            <a:spLocks noGrp="1"/>
          </p:cNvSpPr>
          <p:nvPr>
            <p:ph type="ftr" idx="11"/>
          </p:nvPr>
        </p:nvSpPr>
        <p:spPr>
          <a:xfrm>
            <a:off x="1295400" y="4800600"/>
            <a:ext cx="4211700" cy="205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03" name="Shape 403"/>
          <p:cNvSpPr txBox="1">
            <a:spLocks noGrp="1"/>
          </p:cNvSpPr>
          <p:nvPr>
            <p:ph type="sldNum" idx="12"/>
          </p:nvPr>
        </p:nvSpPr>
        <p:spPr>
          <a:xfrm>
            <a:off x="8640760" y="4886325"/>
            <a:ext cx="465000" cy="204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457200" marR="0" lvl="1" indent="-88900" algn="l" rtl="0">
              <a:lnSpc>
                <a:spcPct val="100000"/>
              </a:lnSpc>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914400" marR="0" lvl="2" indent="-88900" algn="l" rtl="0">
              <a:lnSpc>
                <a:spcPct val="100000"/>
              </a:lnSpc>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a:p>
            <a:pPr marL="1371600" marR="0" lvl="3" indent="-8890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828800" marR="0" lvl="4" indent="-88900" algn="l" rtl="0">
              <a:lnSpc>
                <a:spcPct val="100000"/>
              </a:lnSpc>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2286000" marR="0" lvl="5" indent="-88900" algn="l" rtl="0">
              <a:lnSpc>
                <a:spcPct val="100000"/>
              </a:lnSpc>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a:p>
            <a:pPr marL="2743200" marR="0" lvl="6" indent="-8890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3200400" marR="0" lvl="7" indent="-88900" algn="l" rtl="0">
              <a:lnSpc>
                <a:spcPct val="100000"/>
              </a:lnSpc>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3657600" marR="0" lvl="8" indent="-88900" algn="l" rtl="0">
              <a:lnSpc>
                <a:spcPct val="100000"/>
              </a:lnSpc>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0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8"/>
        <p:cNvGrpSpPr/>
        <p:nvPr/>
      </p:nvGrpSpPr>
      <p:grpSpPr>
        <a:xfrm>
          <a:off x="0" y="0"/>
          <a:ext cx="0" cy="0"/>
          <a:chOff x="0" y="0"/>
          <a:chExt cx="0" cy="0"/>
        </a:xfrm>
      </p:grpSpPr>
      <p:grpSp>
        <p:nvGrpSpPr>
          <p:cNvPr id="409" name="Shape 409"/>
          <p:cNvGrpSpPr/>
          <p:nvPr/>
        </p:nvGrpSpPr>
        <p:grpSpPr>
          <a:xfrm>
            <a:off x="0" y="2926556"/>
            <a:ext cx="3400500" cy="2212200"/>
            <a:chOff x="0" y="3902075"/>
            <a:chExt cx="3400500" cy="2949600"/>
          </a:xfrm>
        </p:grpSpPr>
        <p:sp>
          <p:nvSpPr>
            <p:cNvPr id="410" name="Shape 410"/>
            <p:cNvSpPr/>
            <p:nvPr/>
          </p:nvSpPr>
          <p:spPr>
            <a:xfrm>
              <a:off x="0" y="3981450"/>
              <a:ext cx="3400500" cy="2863800"/>
            </a:xfrm>
            <a:custGeom>
              <a:avLst/>
              <a:gdLst/>
              <a:ahLst/>
              <a:cxnLst/>
              <a:rect l="0" t="0" r="0" b="0"/>
              <a:pathLst>
                <a:path w="120000" h="120000" extrusionOk="0">
                  <a:moveTo>
                    <a:pt x="18491" y="4390"/>
                  </a:moveTo>
                  <a:lnTo>
                    <a:pt x="9049" y="1995"/>
                  </a:lnTo>
                  <a:lnTo>
                    <a:pt x="0" y="0"/>
                  </a:lnTo>
                  <a:lnTo>
                    <a:pt x="0" y="798"/>
                  </a:lnTo>
                  <a:lnTo>
                    <a:pt x="9049" y="2793"/>
                  </a:lnTo>
                  <a:lnTo>
                    <a:pt x="18154" y="5188"/>
                  </a:lnTo>
                  <a:lnTo>
                    <a:pt x="31250" y="9977"/>
                  </a:lnTo>
                  <a:lnTo>
                    <a:pt x="43672" y="16297"/>
                  </a:lnTo>
                  <a:lnTo>
                    <a:pt x="55812" y="24279"/>
                  </a:lnTo>
                  <a:lnTo>
                    <a:pt x="67222" y="33458"/>
                  </a:lnTo>
                  <a:lnTo>
                    <a:pt x="77620" y="43436"/>
                  </a:lnTo>
                  <a:lnTo>
                    <a:pt x="87400" y="55011"/>
                  </a:lnTo>
                  <a:lnTo>
                    <a:pt x="96112" y="67782"/>
                  </a:lnTo>
                  <a:lnTo>
                    <a:pt x="104206" y="81751"/>
                  </a:lnTo>
                  <a:lnTo>
                    <a:pt x="108871" y="90864"/>
                  </a:lnTo>
                  <a:lnTo>
                    <a:pt x="112918" y="100443"/>
                  </a:lnTo>
                  <a:lnTo>
                    <a:pt x="116290" y="110022"/>
                  </a:lnTo>
                  <a:lnTo>
                    <a:pt x="119325" y="120000"/>
                  </a:lnTo>
                  <a:lnTo>
                    <a:pt x="120000" y="120000"/>
                  </a:lnTo>
                  <a:lnTo>
                    <a:pt x="116964" y="110022"/>
                  </a:lnTo>
                  <a:lnTo>
                    <a:pt x="113592" y="100443"/>
                  </a:lnTo>
                  <a:lnTo>
                    <a:pt x="109545" y="90864"/>
                  </a:lnTo>
                  <a:lnTo>
                    <a:pt x="104880" y="81352"/>
                  </a:lnTo>
                  <a:lnTo>
                    <a:pt x="96786" y="67383"/>
                  </a:lnTo>
                  <a:lnTo>
                    <a:pt x="87737" y="54611"/>
                  </a:lnTo>
                  <a:lnTo>
                    <a:pt x="77957" y="43037"/>
                  </a:lnTo>
                  <a:lnTo>
                    <a:pt x="67559" y="32660"/>
                  </a:lnTo>
                  <a:lnTo>
                    <a:pt x="56149" y="23481"/>
                  </a:lnTo>
                  <a:lnTo>
                    <a:pt x="44009" y="15898"/>
                  </a:lnTo>
                  <a:lnTo>
                    <a:pt x="31587" y="9179"/>
                  </a:lnTo>
                  <a:lnTo>
                    <a:pt x="18491" y="4390"/>
                  </a:lnTo>
                  <a:lnTo>
                    <a:pt x="18491" y="4390"/>
                  </a:lnTo>
                  <a:close/>
                </a:path>
              </a:pathLst>
            </a:custGeom>
            <a:gradFill>
              <a:gsLst>
                <a:gs pos="0">
                  <a:schemeClr val="lt1"/>
                </a:gs>
                <a:gs pos="50000">
                  <a:schemeClr val="lt2"/>
                </a:gs>
                <a:gs pos="100000">
                  <a:schemeClr val="lt1"/>
                </a:gs>
              </a:gsLst>
              <a:lin ang="13500032"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1" name="Shape 411"/>
            <p:cNvSpPr/>
            <p:nvPr/>
          </p:nvSpPr>
          <p:spPr>
            <a:xfrm>
              <a:off x="0" y="3902075"/>
              <a:ext cx="2943300" cy="2949600"/>
            </a:xfrm>
            <a:custGeom>
              <a:avLst/>
              <a:gdLst/>
              <a:ahLst/>
              <a:cxnLst/>
              <a:rect l="0" t="0" r="0" b="0"/>
              <a:pathLst>
                <a:path w="120000" h="120000" extrusionOk="0">
                  <a:moveTo>
                    <a:pt x="119999" y="120000"/>
                  </a:moveTo>
                  <a:lnTo>
                    <a:pt x="0" y="120000"/>
                  </a:lnTo>
                  <a:lnTo>
                    <a:pt x="0" y="0"/>
                  </a:lnTo>
                  <a:lnTo>
                    <a:pt x="119999" y="120000"/>
                  </a:lnTo>
                  <a:lnTo>
                    <a:pt x="119999" y="120000"/>
                  </a:lnTo>
                  <a:close/>
                </a:path>
              </a:pathLst>
            </a:custGeom>
            <a:gradFill>
              <a:gsLst>
                <a:gs pos="0">
                  <a:schemeClr val="lt2"/>
                </a:gs>
                <a:gs pos="50000">
                  <a:schemeClr val="lt1"/>
                </a:gs>
                <a:gs pos="100000">
                  <a:schemeClr val="lt2"/>
                </a:gs>
              </a:gsLst>
              <a:lin ang="810001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2" name="Shape 412"/>
            <p:cNvSpPr/>
            <p:nvPr/>
          </p:nvSpPr>
          <p:spPr>
            <a:xfrm>
              <a:off x="0" y="4341812"/>
              <a:ext cx="2770200" cy="2503499"/>
            </a:xfrm>
            <a:custGeom>
              <a:avLst/>
              <a:gdLst/>
              <a:ahLst/>
              <a:cxnLst/>
              <a:rect l="0" t="0" r="0" b="0"/>
              <a:pathLst>
                <a:path w="120000" h="120000" extrusionOk="0">
                  <a:moveTo>
                    <a:pt x="112779" y="104781"/>
                  </a:moveTo>
                  <a:lnTo>
                    <a:pt x="116355" y="112542"/>
                  </a:lnTo>
                  <a:lnTo>
                    <a:pt x="119106" y="120000"/>
                  </a:lnTo>
                  <a:lnTo>
                    <a:pt x="120000" y="120000"/>
                  </a:lnTo>
                  <a:lnTo>
                    <a:pt x="117111" y="111781"/>
                  </a:lnTo>
                  <a:lnTo>
                    <a:pt x="113398" y="104020"/>
                  </a:lnTo>
                  <a:lnTo>
                    <a:pt x="105558" y="88040"/>
                  </a:lnTo>
                  <a:lnTo>
                    <a:pt x="95931" y="72365"/>
                  </a:lnTo>
                  <a:lnTo>
                    <a:pt x="84997" y="57526"/>
                  </a:lnTo>
                  <a:lnTo>
                    <a:pt x="72962" y="44286"/>
                  </a:lnTo>
                  <a:lnTo>
                    <a:pt x="60240" y="32415"/>
                  </a:lnTo>
                  <a:lnTo>
                    <a:pt x="46212" y="22371"/>
                  </a:lnTo>
                  <a:lnTo>
                    <a:pt x="31289" y="13240"/>
                  </a:lnTo>
                  <a:lnTo>
                    <a:pt x="16091" y="5935"/>
                  </a:lnTo>
                  <a:lnTo>
                    <a:pt x="0" y="0"/>
                  </a:lnTo>
                  <a:lnTo>
                    <a:pt x="0" y="913"/>
                  </a:lnTo>
                  <a:lnTo>
                    <a:pt x="15266" y="6772"/>
                  </a:lnTo>
                  <a:lnTo>
                    <a:pt x="30670" y="14077"/>
                  </a:lnTo>
                  <a:lnTo>
                    <a:pt x="45524" y="23208"/>
                  </a:lnTo>
                  <a:lnTo>
                    <a:pt x="59553" y="33253"/>
                  </a:lnTo>
                  <a:lnTo>
                    <a:pt x="72343" y="45123"/>
                  </a:lnTo>
                  <a:lnTo>
                    <a:pt x="84309" y="58363"/>
                  </a:lnTo>
                  <a:lnTo>
                    <a:pt x="95243" y="73050"/>
                  </a:lnTo>
                  <a:lnTo>
                    <a:pt x="104939" y="88801"/>
                  </a:lnTo>
                  <a:lnTo>
                    <a:pt x="112779" y="104781"/>
                  </a:lnTo>
                  <a:close/>
                </a:path>
              </a:pathLst>
            </a:custGeom>
            <a:gradFill>
              <a:gsLst>
                <a:gs pos="0">
                  <a:schemeClr val="lt1"/>
                </a:gs>
                <a:gs pos="50000">
                  <a:schemeClr val="lt2"/>
                </a:gs>
                <a:gs pos="100000">
                  <a:schemeClr val="lt1"/>
                </a:gs>
              </a:gsLst>
              <a:lin ang="13500032"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3" name="Shape 413"/>
            <p:cNvSpPr/>
            <p:nvPr/>
          </p:nvSpPr>
          <p:spPr>
            <a:xfrm>
              <a:off x="0" y="4038600"/>
              <a:ext cx="2770200" cy="2806800"/>
            </a:xfrm>
            <a:custGeom>
              <a:avLst/>
              <a:gdLst/>
              <a:ahLst/>
              <a:cxnLst/>
              <a:rect l="0" t="0" r="0" b="0"/>
              <a:pathLst>
                <a:path w="120000" h="120000" extrusionOk="0">
                  <a:moveTo>
                    <a:pt x="0" y="0"/>
                  </a:moveTo>
                  <a:lnTo>
                    <a:pt x="0" y="814"/>
                  </a:lnTo>
                  <a:lnTo>
                    <a:pt x="14441" y="5972"/>
                  </a:lnTo>
                  <a:lnTo>
                    <a:pt x="29295" y="12895"/>
                  </a:lnTo>
                  <a:lnTo>
                    <a:pt x="43323" y="20633"/>
                  </a:lnTo>
                  <a:lnTo>
                    <a:pt x="56252" y="30000"/>
                  </a:lnTo>
                  <a:lnTo>
                    <a:pt x="68630" y="40180"/>
                  </a:lnTo>
                  <a:lnTo>
                    <a:pt x="80045" y="51990"/>
                  </a:lnTo>
                  <a:lnTo>
                    <a:pt x="90085" y="63936"/>
                  </a:lnTo>
                  <a:lnTo>
                    <a:pt x="99988" y="77782"/>
                  </a:lnTo>
                  <a:lnTo>
                    <a:pt x="105627" y="88099"/>
                  </a:lnTo>
                  <a:lnTo>
                    <a:pt x="110991" y="98823"/>
                  </a:lnTo>
                  <a:lnTo>
                    <a:pt x="115667" y="109683"/>
                  </a:lnTo>
                  <a:lnTo>
                    <a:pt x="119174" y="120000"/>
                  </a:lnTo>
                  <a:lnTo>
                    <a:pt x="120000" y="120000"/>
                  </a:lnTo>
                  <a:lnTo>
                    <a:pt x="116286" y="109004"/>
                  </a:lnTo>
                  <a:lnTo>
                    <a:pt x="111610" y="98076"/>
                  </a:lnTo>
                  <a:lnTo>
                    <a:pt x="106383" y="87420"/>
                  </a:lnTo>
                  <a:lnTo>
                    <a:pt x="100607" y="77104"/>
                  </a:lnTo>
                  <a:lnTo>
                    <a:pt x="90773" y="63257"/>
                  </a:lnTo>
                  <a:lnTo>
                    <a:pt x="80664" y="51244"/>
                  </a:lnTo>
                  <a:lnTo>
                    <a:pt x="69318" y="39434"/>
                  </a:lnTo>
                  <a:lnTo>
                    <a:pt x="56871" y="29253"/>
                  </a:lnTo>
                  <a:lnTo>
                    <a:pt x="44148" y="19886"/>
                  </a:lnTo>
                  <a:lnTo>
                    <a:pt x="30051" y="12149"/>
                  </a:lnTo>
                  <a:lnTo>
                    <a:pt x="15266" y="5294"/>
                  </a:lnTo>
                  <a:lnTo>
                    <a:pt x="0" y="0"/>
                  </a:lnTo>
                  <a:lnTo>
                    <a:pt x="0" y="0"/>
                  </a:lnTo>
                  <a:close/>
                </a:path>
              </a:pathLst>
            </a:custGeom>
            <a:gradFill>
              <a:gsLst>
                <a:gs pos="0">
                  <a:schemeClr val="lt1"/>
                </a:gs>
                <a:gs pos="50000">
                  <a:schemeClr val="lt2"/>
                </a:gs>
                <a:gs pos="100000">
                  <a:schemeClr val="lt1"/>
                </a:gs>
              </a:gsLst>
              <a:lin ang="13500032"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4" name="Shape 414"/>
            <p:cNvSpPr/>
            <p:nvPr/>
          </p:nvSpPr>
          <p:spPr>
            <a:xfrm>
              <a:off x="331787" y="4419600"/>
              <a:ext cx="136499" cy="136500"/>
            </a:xfrm>
            <a:prstGeom prst="ellipse">
              <a:avLst/>
            </a:prstGeom>
            <a:gradFill>
              <a:gsLst>
                <a:gs pos="0">
                  <a:schemeClr val="lt1"/>
                </a:gs>
                <a:gs pos="100000">
                  <a:schemeClr val="lt2"/>
                </a:gs>
              </a:gsLst>
              <a:lin ang="810001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5" name="Shape 415"/>
            <p:cNvSpPr/>
            <p:nvPr/>
          </p:nvSpPr>
          <p:spPr>
            <a:xfrm>
              <a:off x="2438400" y="6165850"/>
              <a:ext cx="146100" cy="146100"/>
            </a:xfrm>
            <a:prstGeom prst="ellipse">
              <a:avLst/>
            </a:prstGeom>
            <a:gradFill>
              <a:gsLst>
                <a:gs pos="0">
                  <a:schemeClr val="lt1"/>
                </a:gs>
                <a:gs pos="100000">
                  <a:schemeClr val="lt2"/>
                </a:gs>
              </a:gsLst>
              <a:lin ang="13500032"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6" name="Shape 416"/>
            <p:cNvSpPr/>
            <p:nvPr/>
          </p:nvSpPr>
          <p:spPr>
            <a:xfrm>
              <a:off x="1255712" y="4322762"/>
              <a:ext cx="192000" cy="192000"/>
            </a:xfrm>
            <a:prstGeom prst="ellipse">
              <a:avLst/>
            </a:prstGeom>
            <a:gradFill>
              <a:gsLst>
                <a:gs pos="0">
                  <a:schemeClr val="lt1"/>
                </a:gs>
                <a:gs pos="100000">
                  <a:schemeClr val="lt2"/>
                </a:gs>
              </a:gsLst>
              <a:lin ang="810001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17" name="Shape 417"/>
          <p:cNvSpPr txBox="1">
            <a:spLocks noGrp="1"/>
          </p:cNvSpPr>
          <p:nvPr>
            <p:ph type="title"/>
          </p:nvPr>
        </p:nvSpPr>
        <p:spPr>
          <a:xfrm>
            <a:off x="457200" y="208359"/>
            <a:ext cx="8229600" cy="854700"/>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18" name="Shape 418"/>
          <p:cNvSpPr txBox="1">
            <a:spLocks noGrp="1"/>
          </p:cNvSpPr>
          <p:nvPr>
            <p:ph type="body" idx="1"/>
          </p:nvPr>
        </p:nvSpPr>
        <p:spPr>
          <a:xfrm>
            <a:off x="457200" y="1200150"/>
            <a:ext cx="8229600" cy="3397800"/>
          </a:xfrm>
          <a:prstGeom prst="rect">
            <a:avLst/>
          </a:prstGeom>
          <a:noFill/>
          <a:ln>
            <a:noFill/>
          </a:ln>
        </p:spPr>
        <p:txBody>
          <a:bodyPr lIns="91425" tIns="91425" rIns="91425" bIns="91425" anchor="t" anchorCtr="0"/>
          <a:lstStyle>
            <a:lvl1pPr marL="342900" marR="0" lvl="0" indent="-190500" algn="l" rtl="0">
              <a:lnSpc>
                <a:spcPct val="100000"/>
              </a:lnSpc>
              <a:spcBef>
                <a:spcPts val="640"/>
              </a:spcBef>
              <a:spcAft>
                <a:spcPts val="0"/>
              </a:spcAft>
              <a:buClr>
                <a:schemeClr val="hlink"/>
              </a:buClr>
              <a:buSzPct val="75000"/>
              <a:buFont typeface="Noto Sans Symbols"/>
              <a:buChar char="●"/>
              <a:defRPr sz="3200" b="0" i="0" u="none" strike="noStrike" cap="none">
                <a:solidFill>
                  <a:schemeClr val="dk1"/>
                </a:solidFill>
                <a:latin typeface="Arial"/>
                <a:ea typeface="Arial"/>
                <a:cs typeface="Arial"/>
                <a:sym typeface="Arial"/>
              </a:defRPr>
            </a:lvl1pPr>
            <a:lvl2pPr marL="742950" marR="0" lvl="1" indent="-152400" algn="l" rtl="0">
              <a:lnSpc>
                <a:spcPct val="100000"/>
              </a:lnSpc>
              <a:spcBef>
                <a:spcPts val="560"/>
              </a:spcBef>
              <a:spcAft>
                <a:spcPts val="0"/>
              </a:spcAft>
              <a:buClr>
                <a:schemeClr val="dk2"/>
              </a:buClr>
              <a:buSzPct val="75000"/>
              <a:buFont typeface="Noto Sans Symbols"/>
              <a:buChar char="●"/>
              <a:defRPr sz="2800" b="0" i="0" u="none" strike="noStrike" cap="none">
                <a:solidFill>
                  <a:schemeClr val="dk1"/>
                </a:solidFill>
                <a:latin typeface="Arial"/>
                <a:ea typeface="Arial"/>
                <a:cs typeface="Arial"/>
                <a:sym typeface="Arial"/>
              </a:defRPr>
            </a:lvl2pPr>
            <a:lvl3pPr marL="1143000" marR="0" lvl="2" indent="-114300" algn="l" rtl="0">
              <a:lnSpc>
                <a:spcPct val="100000"/>
              </a:lnSpc>
              <a:spcBef>
                <a:spcPts val="480"/>
              </a:spcBef>
              <a:spcAft>
                <a:spcPts val="0"/>
              </a:spcAft>
              <a:buClr>
                <a:schemeClr val="accent2"/>
              </a:buClr>
              <a:buSzPct val="75000"/>
              <a:buFont typeface="Noto Sans Symbols"/>
              <a:buChar char="●"/>
              <a:defRPr sz="2400" b="0" i="0" u="none" strike="noStrike" cap="none">
                <a:solidFill>
                  <a:schemeClr val="dk1"/>
                </a:solidFill>
                <a:latin typeface="Arial"/>
                <a:ea typeface="Arial"/>
                <a:cs typeface="Arial"/>
                <a:sym typeface="Arial"/>
              </a:defRPr>
            </a:lvl3pPr>
            <a:lvl4pPr marL="1600200" marR="0" lvl="3" indent="-133350" algn="l" rtl="0">
              <a:lnSpc>
                <a:spcPct val="100000"/>
              </a:lnSpc>
              <a:spcBef>
                <a:spcPts val="400"/>
              </a:spcBef>
              <a:spcAft>
                <a:spcPts val="0"/>
              </a:spcAft>
              <a:buClr>
                <a:schemeClr val="folHlink"/>
              </a:buClr>
              <a:buSzPct val="75000"/>
              <a:buFont typeface="Noto Sans Symbols"/>
              <a:buChar char="●"/>
              <a:defRPr sz="2000" b="0" i="0" u="none" strike="noStrike" cap="none">
                <a:solidFill>
                  <a:schemeClr val="dk1"/>
                </a:solidFill>
                <a:latin typeface="Arial"/>
                <a:ea typeface="Arial"/>
                <a:cs typeface="Arial"/>
                <a:sym typeface="Arial"/>
              </a:defRPr>
            </a:lvl4pPr>
            <a:lvl5pPr marL="2057400" marR="0" lvl="4" indent="-133350" algn="l" rtl="0">
              <a:lnSpc>
                <a:spcPct val="100000"/>
              </a:lnSpc>
              <a:spcBef>
                <a:spcPts val="400"/>
              </a:spcBef>
              <a:spcAft>
                <a:spcPts val="0"/>
              </a:spcAft>
              <a:buClr>
                <a:schemeClr val="dk1"/>
              </a:buClr>
              <a:buSzPct val="75000"/>
              <a:buFont typeface="Noto Sans Symbols"/>
              <a:buChar char="●"/>
              <a:defRPr sz="2000" b="0" i="0" u="none" strike="noStrike" cap="none">
                <a:solidFill>
                  <a:schemeClr val="dk1"/>
                </a:solidFill>
                <a:latin typeface="Arial"/>
                <a:ea typeface="Arial"/>
                <a:cs typeface="Arial"/>
                <a:sym typeface="Arial"/>
              </a:defRPr>
            </a:lvl5pPr>
            <a:lvl6pPr marL="2514600" marR="0" lvl="5" indent="-133350" algn="l" rtl="0">
              <a:lnSpc>
                <a:spcPct val="100000"/>
              </a:lnSpc>
              <a:spcBef>
                <a:spcPts val="400"/>
              </a:spcBef>
              <a:spcAft>
                <a:spcPts val="0"/>
              </a:spcAft>
              <a:buClr>
                <a:schemeClr val="dk1"/>
              </a:buClr>
              <a:buSzPct val="75000"/>
              <a:buFont typeface="Noto Sans Symbols"/>
              <a:buChar char="●"/>
              <a:defRPr sz="2000" b="0" i="0" u="none" strike="noStrike" cap="none">
                <a:solidFill>
                  <a:schemeClr val="dk1"/>
                </a:solidFill>
                <a:latin typeface="Arial"/>
                <a:ea typeface="Arial"/>
                <a:cs typeface="Arial"/>
                <a:sym typeface="Arial"/>
              </a:defRPr>
            </a:lvl6pPr>
            <a:lvl7pPr marL="3429000" marR="0" lvl="6" indent="-133350" algn="l" rtl="0">
              <a:lnSpc>
                <a:spcPct val="100000"/>
              </a:lnSpc>
              <a:spcBef>
                <a:spcPts val="400"/>
              </a:spcBef>
              <a:spcAft>
                <a:spcPts val="0"/>
              </a:spcAft>
              <a:buClr>
                <a:schemeClr val="dk1"/>
              </a:buClr>
              <a:buSzPct val="75000"/>
              <a:buFont typeface="Noto Sans Symbols"/>
              <a:buChar char="●"/>
              <a:defRPr sz="2000" b="0" i="0" u="none" strike="noStrike" cap="none">
                <a:solidFill>
                  <a:schemeClr val="dk1"/>
                </a:solidFill>
                <a:latin typeface="Arial"/>
                <a:ea typeface="Arial"/>
                <a:cs typeface="Arial"/>
                <a:sym typeface="Arial"/>
              </a:defRPr>
            </a:lvl7pPr>
            <a:lvl8pPr marL="4800600" marR="0" lvl="7" indent="-133350" algn="l" rtl="0">
              <a:lnSpc>
                <a:spcPct val="100000"/>
              </a:lnSpc>
              <a:spcBef>
                <a:spcPts val="400"/>
              </a:spcBef>
              <a:spcAft>
                <a:spcPts val="0"/>
              </a:spcAft>
              <a:buClr>
                <a:schemeClr val="dk1"/>
              </a:buClr>
              <a:buSzPct val="75000"/>
              <a:buFont typeface="Noto Sans Symbols"/>
              <a:buChar char="●"/>
              <a:defRPr sz="2000" b="0" i="0" u="none" strike="noStrike" cap="none">
                <a:solidFill>
                  <a:schemeClr val="dk1"/>
                </a:solidFill>
                <a:latin typeface="Arial"/>
                <a:ea typeface="Arial"/>
                <a:cs typeface="Arial"/>
                <a:sym typeface="Arial"/>
              </a:defRPr>
            </a:lvl8pPr>
            <a:lvl9pPr marL="6629400" marR="0" lvl="8" indent="-133350" algn="l" rtl="0">
              <a:lnSpc>
                <a:spcPct val="100000"/>
              </a:lnSpc>
              <a:spcBef>
                <a:spcPts val="400"/>
              </a:spcBef>
              <a:spcAft>
                <a:spcPts val="0"/>
              </a:spcAft>
              <a:buClr>
                <a:schemeClr val="dk1"/>
              </a:buClr>
              <a:buSzPct val="75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419" name="Shape 419"/>
          <p:cNvSpPr txBox="1">
            <a:spLocks noGrp="1"/>
          </p:cNvSpPr>
          <p:nvPr>
            <p:ph type="dt" idx="10"/>
          </p:nvPr>
        </p:nvSpPr>
        <p:spPr>
          <a:xfrm>
            <a:off x="457200" y="4686300"/>
            <a:ext cx="2133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20" name="Shape 420"/>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21" name="Shape 421"/>
          <p:cNvSpPr txBox="1">
            <a:spLocks noGrp="1"/>
          </p:cNvSpPr>
          <p:nvPr>
            <p:ph type="sldNum" idx="12"/>
          </p:nvPr>
        </p:nvSpPr>
        <p:spPr>
          <a:xfrm>
            <a:off x="6553200" y="4686300"/>
            <a:ext cx="21336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000" b="0" i="0" u="none">
                <a:solidFill>
                  <a:schemeClr val="dk1"/>
                </a:solidFill>
                <a:latin typeface="Arial"/>
                <a:ea typeface="Arial"/>
                <a:cs typeface="Arial"/>
                <a:sym typeface="Arial"/>
              </a:rPr>
              <a:t>‹#›</a:t>
            </a:fld>
            <a:endParaRPr lang="en" sz="10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07" r:id="rId1"/>
    <p:sldLayoutId id="214748370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0.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58.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58.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Environmental Issues through Imperialism</a:t>
            </a:r>
          </a:p>
        </p:txBody>
      </p:sp>
      <p:sp>
        <p:nvSpPr>
          <p:cNvPr id="447" name="Shape 447"/>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Asoka and Akbar the Great</a:t>
            </a:r>
          </a:p>
        </p:txBody>
      </p:sp>
      <p:sp>
        <p:nvSpPr>
          <p:cNvPr id="510" name="Shape 51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400"/>
              <a:t>Toleration of other religions</a:t>
            </a:r>
          </a:p>
          <a:p>
            <a:pPr lvl="0">
              <a:spcBef>
                <a:spcPts val="0"/>
              </a:spcBef>
              <a:buNone/>
            </a:pPr>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Napoleon and Russia</a:t>
            </a:r>
          </a:p>
        </p:txBody>
      </p:sp>
      <p:sp>
        <p:nvSpPr>
          <p:cNvPr id="516" name="Shape 516"/>
          <p:cNvSpPr txBox="1">
            <a:spLocks noGrp="1"/>
          </p:cNvSpPr>
          <p:nvPr>
            <p:ph type="body" idx="1"/>
          </p:nvPr>
        </p:nvSpPr>
        <p:spPr>
          <a:xfrm>
            <a:off x="311700" y="1228675"/>
            <a:ext cx="8520600" cy="3732300"/>
          </a:xfrm>
          <a:prstGeom prst="rect">
            <a:avLst/>
          </a:prstGeom>
        </p:spPr>
        <p:txBody>
          <a:bodyPr lIns="91425" tIns="91425" rIns="91425" bIns="91425" anchor="t" anchorCtr="0">
            <a:noAutofit/>
          </a:bodyPr>
          <a:lstStyle/>
          <a:p>
            <a:pPr lvl="0">
              <a:spcBef>
                <a:spcPts val="0"/>
              </a:spcBef>
              <a:buNone/>
            </a:pPr>
            <a:r>
              <a:rPr lang="en"/>
              <a:t>Napoleon tried to invade Russia during the winter time</a:t>
            </a:r>
          </a:p>
          <a:p>
            <a:pPr lvl="0">
              <a:spcBef>
                <a:spcPts val="0"/>
              </a:spcBef>
              <a:buNone/>
            </a:pPr>
            <a:r>
              <a:rPr lang="en"/>
              <a:t>Cold weather and large terrain helped defeat Napoleon</a:t>
            </a:r>
          </a:p>
        </p:txBody>
      </p:sp>
      <p:pic>
        <p:nvPicPr>
          <p:cNvPr id="517" name="Shape 517"/>
          <p:cNvPicPr preferRelativeResize="0"/>
          <p:nvPr/>
        </p:nvPicPr>
        <p:blipFill>
          <a:blip r:embed="rId3">
            <a:alphaModFix/>
          </a:blip>
          <a:stretch>
            <a:fillRect/>
          </a:stretch>
        </p:blipFill>
        <p:spPr>
          <a:xfrm>
            <a:off x="1406875" y="2284750"/>
            <a:ext cx="6100150" cy="2352275"/>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Peter the Great-Westernization</a:t>
            </a:r>
          </a:p>
        </p:txBody>
      </p:sp>
      <p:sp>
        <p:nvSpPr>
          <p:cNvPr id="523" name="Shape 523"/>
          <p:cNvSpPr txBox="1">
            <a:spLocks noGrp="1"/>
          </p:cNvSpPr>
          <p:nvPr>
            <p:ph type="body" idx="1"/>
          </p:nvPr>
        </p:nvSpPr>
        <p:spPr>
          <a:xfrm>
            <a:off x="311700" y="1152475"/>
            <a:ext cx="8520600" cy="3822300"/>
          </a:xfrm>
          <a:prstGeom prst="rect">
            <a:avLst/>
          </a:prstGeom>
        </p:spPr>
        <p:txBody>
          <a:bodyPr lIns="91425" tIns="91425" rIns="91425" bIns="91425" anchor="t" anchorCtr="0">
            <a:noAutofit/>
          </a:bodyPr>
          <a:lstStyle/>
          <a:p>
            <a:pPr lvl="0">
              <a:spcBef>
                <a:spcPts val="0"/>
              </a:spcBef>
              <a:buNone/>
            </a:pPr>
            <a:r>
              <a:rPr lang="en" sz="2400"/>
              <a:t>Improved the military by modernizing </a:t>
            </a:r>
          </a:p>
          <a:p>
            <a:pPr lvl="0">
              <a:spcBef>
                <a:spcPts val="0"/>
              </a:spcBef>
              <a:buNone/>
            </a:pPr>
            <a:r>
              <a:rPr lang="en" sz="2400"/>
              <a:t>Removed beards</a:t>
            </a:r>
          </a:p>
        </p:txBody>
      </p:sp>
      <p:pic>
        <p:nvPicPr>
          <p:cNvPr id="524" name="Shape 524"/>
          <p:cNvPicPr preferRelativeResize="0"/>
          <p:nvPr/>
        </p:nvPicPr>
        <p:blipFill>
          <a:blip r:embed="rId3">
            <a:alphaModFix/>
          </a:blip>
          <a:stretch>
            <a:fillRect/>
          </a:stretch>
        </p:blipFill>
        <p:spPr>
          <a:xfrm>
            <a:off x="4558225" y="1598200"/>
            <a:ext cx="3590324" cy="3218899"/>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Justinian Code- Byzantine Empire </a:t>
            </a:r>
          </a:p>
        </p:txBody>
      </p:sp>
      <p:sp>
        <p:nvSpPr>
          <p:cNvPr id="530" name="Shape 530"/>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r>
              <a:rPr lang="en" sz="2400"/>
              <a:t>Collected law codes and determined which laws would best fit his rule.</a:t>
            </a:r>
          </a:p>
          <a:p>
            <a:pPr lvl="0">
              <a:spcBef>
                <a:spcPts val="0"/>
              </a:spcBef>
              <a:buNone/>
            </a:pPr>
            <a:r>
              <a:rPr lang="en" sz="2400"/>
              <a:t>The collection of laws set the foundation for future law codes</a:t>
            </a:r>
          </a:p>
        </p:txBody>
      </p:sp>
      <p:sp>
        <p:nvSpPr>
          <p:cNvPr id="531" name="Shape 531"/>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532" name="Shape 532"/>
          <p:cNvPicPr preferRelativeResize="0"/>
          <p:nvPr/>
        </p:nvPicPr>
        <p:blipFill>
          <a:blip r:embed="rId3">
            <a:alphaModFix/>
          </a:blip>
          <a:stretch>
            <a:fillRect/>
          </a:stretch>
        </p:blipFill>
        <p:spPr>
          <a:xfrm>
            <a:off x="4832400" y="1017725"/>
            <a:ext cx="3999900" cy="3819524"/>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45833"/>
              <a:buFont typeface="Arial"/>
              <a:buNone/>
            </a:pPr>
            <a:r>
              <a:rPr lang="en" sz="2400" b="1"/>
              <a:t>Ayatollah Khomeini</a:t>
            </a:r>
          </a:p>
        </p:txBody>
      </p:sp>
      <p:sp>
        <p:nvSpPr>
          <p:cNvPr id="538" name="Shape 538"/>
          <p:cNvSpPr txBox="1">
            <a:spLocks noGrp="1"/>
          </p:cNvSpPr>
          <p:nvPr>
            <p:ph type="body" idx="1"/>
          </p:nvPr>
        </p:nvSpPr>
        <p:spPr>
          <a:xfrm>
            <a:off x="311700" y="1152475"/>
            <a:ext cx="8520600" cy="3777300"/>
          </a:xfrm>
          <a:prstGeom prst="rect">
            <a:avLst/>
          </a:prstGeom>
        </p:spPr>
        <p:txBody>
          <a:bodyPr lIns="91425" tIns="91425" rIns="91425" bIns="91425" anchor="t" anchorCtr="0">
            <a:noAutofit/>
          </a:bodyPr>
          <a:lstStyle/>
          <a:p>
            <a:pPr lvl="0">
              <a:spcBef>
                <a:spcPts val="0"/>
              </a:spcBef>
              <a:buNone/>
            </a:pPr>
            <a:r>
              <a:rPr lang="en" sz="2400"/>
              <a:t>Wanted to bring back fundamental ideas back to law code and government of Iran</a:t>
            </a:r>
          </a:p>
        </p:txBody>
      </p:sp>
      <p:pic>
        <p:nvPicPr>
          <p:cNvPr id="539" name="Shape 539"/>
          <p:cNvPicPr preferRelativeResize="0"/>
          <p:nvPr/>
        </p:nvPicPr>
        <p:blipFill>
          <a:blip r:embed="rId3">
            <a:alphaModFix/>
          </a:blip>
          <a:stretch>
            <a:fillRect/>
          </a:stretch>
        </p:blipFill>
        <p:spPr>
          <a:xfrm>
            <a:off x="1902075" y="2239725"/>
            <a:ext cx="4127575" cy="2608200"/>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45833"/>
              <a:buFont typeface="Arial"/>
              <a:buNone/>
            </a:pPr>
            <a:r>
              <a:rPr lang="en" sz="2400" b="1"/>
              <a:t>Jomo Kenyatta</a:t>
            </a:r>
          </a:p>
        </p:txBody>
      </p:sp>
      <p:sp>
        <p:nvSpPr>
          <p:cNvPr id="545" name="Shape 54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Nationalist and Independence leader of Kenya </a:t>
            </a:r>
          </a:p>
        </p:txBody>
      </p:sp>
      <p:pic>
        <p:nvPicPr>
          <p:cNvPr id="546" name="Shape 546"/>
          <p:cNvPicPr preferRelativeResize="0"/>
          <p:nvPr/>
        </p:nvPicPr>
        <p:blipFill>
          <a:blip r:embed="rId3">
            <a:alphaModFix/>
          </a:blip>
          <a:stretch>
            <a:fillRect/>
          </a:stretch>
        </p:blipFill>
        <p:spPr>
          <a:xfrm>
            <a:off x="652775" y="1688225"/>
            <a:ext cx="5917099" cy="2743200"/>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45833"/>
              <a:buFont typeface="Arial"/>
              <a:buNone/>
            </a:pPr>
            <a:r>
              <a:rPr lang="en" sz="2400" b="1"/>
              <a:t>Niccolo Machiavelli </a:t>
            </a:r>
          </a:p>
        </p:txBody>
      </p:sp>
      <p:sp>
        <p:nvSpPr>
          <p:cNvPr id="552" name="Shape 55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Wrote the book “The Prince”</a:t>
            </a:r>
          </a:p>
          <a:p>
            <a:pPr lvl="0">
              <a:spcBef>
                <a:spcPts val="0"/>
              </a:spcBef>
              <a:buNone/>
            </a:pPr>
            <a:r>
              <a:rPr lang="en"/>
              <a:t>Outlined how a Prince should rule his people and run government</a:t>
            </a:r>
          </a:p>
          <a:p>
            <a:pPr lvl="0">
              <a:spcBef>
                <a:spcPts val="0"/>
              </a:spcBef>
              <a:buNone/>
            </a:pPr>
            <a:r>
              <a:rPr lang="en"/>
              <a:t>“Ends justify the means”</a:t>
            </a:r>
          </a:p>
          <a:p>
            <a:pPr lvl="0">
              <a:spcBef>
                <a:spcPts val="0"/>
              </a:spcBef>
              <a:buNone/>
            </a:pPr>
            <a:r>
              <a:rPr lang="en"/>
              <a:t>‘Better to be feared than loved”</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45833"/>
              <a:buFont typeface="Arial"/>
              <a:buNone/>
            </a:pPr>
            <a:r>
              <a:rPr lang="en" sz="2400" b="1"/>
              <a:t>Deng Xiaoping</a:t>
            </a:r>
          </a:p>
        </p:txBody>
      </p:sp>
      <p:sp>
        <p:nvSpPr>
          <p:cNvPr id="558" name="Shape 55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400"/>
              <a:t>Allowed for some private ownership into Communist China</a:t>
            </a:r>
          </a:p>
          <a:p>
            <a:pPr lvl="0">
              <a:spcBef>
                <a:spcPts val="0"/>
              </a:spcBef>
              <a:buNone/>
            </a:pPr>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Shape 56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Hammurabi </a:t>
            </a:r>
          </a:p>
        </p:txBody>
      </p:sp>
      <p:sp>
        <p:nvSpPr>
          <p:cNvPr id="564" name="Shape 56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Created a law code which he wrote down so the people knew what the laws were</a:t>
            </a:r>
          </a:p>
          <a:p>
            <a:pPr lvl="0">
              <a:spcBef>
                <a:spcPts val="0"/>
              </a:spcBef>
              <a:buNone/>
            </a:pPr>
            <a:r>
              <a:rPr lang="en"/>
              <a:t>“Eye for an Eye” if the person was of the same social class</a:t>
            </a:r>
          </a:p>
          <a:p>
            <a:pPr lvl="0">
              <a:spcBef>
                <a:spcPts val="0"/>
              </a:spcBef>
              <a:buNone/>
            </a:pPr>
            <a:r>
              <a:rPr lang="en"/>
              <a:t>If a higher ranking person strikes a lower ranking person, they have to pay a fine not be inflicted with the same strike as they dealt</a:t>
            </a:r>
          </a:p>
        </p:txBody>
      </p:sp>
      <p:pic>
        <p:nvPicPr>
          <p:cNvPr id="565" name="Shape 565"/>
          <p:cNvPicPr preferRelativeResize="0"/>
          <p:nvPr/>
        </p:nvPicPr>
        <p:blipFill>
          <a:blip r:embed="rId3">
            <a:alphaModFix/>
          </a:blip>
          <a:stretch>
            <a:fillRect/>
          </a:stretch>
        </p:blipFill>
        <p:spPr>
          <a:xfrm>
            <a:off x="5379850" y="2768700"/>
            <a:ext cx="3452449" cy="2105025"/>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571" name="Shape 571"/>
          <p:cNvSpPr txBox="1">
            <a:spLocks noGrp="1"/>
          </p:cNvSpPr>
          <p:nvPr>
            <p:ph type="body" idx="1"/>
          </p:nvPr>
        </p:nvSpPr>
        <p:spPr>
          <a:xfrm>
            <a:off x="457200" y="1200150"/>
            <a:ext cx="8229600" cy="33945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pic>
        <p:nvPicPr>
          <p:cNvPr id="572" name="Shape 572"/>
          <p:cNvPicPr preferRelativeResize="0"/>
          <p:nvPr/>
        </p:nvPicPr>
        <p:blipFill rotWithShape="1">
          <a:blip r:embed="rId3">
            <a:alphaModFix/>
          </a:blip>
          <a:srcRect/>
          <a:stretch/>
        </p:blipFill>
        <p:spPr>
          <a:xfrm>
            <a:off x="76200" y="0"/>
            <a:ext cx="9067800" cy="5143500"/>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457200" y="205977"/>
            <a:ext cx="8229600" cy="857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3600" b="0" i="0" u="none" strike="noStrike" cap="none">
                <a:solidFill>
                  <a:schemeClr val="dk2"/>
                </a:solidFill>
                <a:latin typeface="Arial"/>
                <a:ea typeface="Arial"/>
                <a:cs typeface="Arial"/>
                <a:sym typeface="Arial"/>
              </a:rPr>
              <a:t>Global Concern</a:t>
            </a:r>
          </a:p>
        </p:txBody>
      </p:sp>
      <p:sp>
        <p:nvSpPr>
          <p:cNvPr id="453" name="Shape 453"/>
          <p:cNvSpPr txBox="1">
            <a:spLocks noGrp="1"/>
          </p:cNvSpPr>
          <p:nvPr>
            <p:ph type="body" idx="1"/>
          </p:nvPr>
        </p:nvSpPr>
        <p:spPr>
          <a:xfrm>
            <a:off x="0" y="1200150"/>
            <a:ext cx="5257800" cy="38289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D1FFFF"/>
              </a:buClr>
              <a:buSzPct val="100000"/>
              <a:buFont typeface="Arial"/>
              <a:buChar char="•"/>
            </a:pPr>
            <a:r>
              <a:rPr lang="en" sz="3200" b="0" i="0" u="none" strike="noStrike" cap="none">
                <a:solidFill>
                  <a:srgbClr val="D1FFFF"/>
                </a:solidFill>
                <a:latin typeface="Arial"/>
                <a:ea typeface="Arial"/>
                <a:cs typeface="Arial"/>
                <a:sym typeface="Arial"/>
              </a:rPr>
              <a:t>Desertification:</a:t>
            </a:r>
            <a:r>
              <a:rPr lang="en" sz="3200" b="0" i="0" u="none" strike="noStrike" cap="none">
                <a:solidFill>
                  <a:schemeClr val="dk1"/>
                </a:solidFill>
                <a:latin typeface="Arial"/>
                <a:ea typeface="Arial"/>
                <a:cs typeface="Arial"/>
                <a:sym typeface="Arial"/>
              </a:rPr>
              <a:t>  arable land turning to desert</a:t>
            </a:r>
          </a:p>
          <a:p>
            <a:pPr marL="742950" marR="0" lvl="1" indent="-285750" algn="l" rtl="0">
              <a:lnSpc>
                <a:spcPct val="90000"/>
              </a:lnSpc>
              <a:spcBef>
                <a:spcPts val="560"/>
              </a:spcBef>
              <a:spcAft>
                <a:spcPts val="0"/>
              </a:spcAft>
              <a:buClr>
                <a:schemeClr val="dk1"/>
              </a:buClr>
              <a:buSzPct val="100000"/>
              <a:buFont typeface="Arial"/>
              <a:buChar char="–"/>
            </a:pPr>
            <a:r>
              <a:rPr lang="en" sz="2800" b="0" i="0" u="none" strike="noStrike" cap="none">
                <a:solidFill>
                  <a:schemeClr val="dk1"/>
                </a:solidFill>
                <a:latin typeface="Arial"/>
                <a:ea typeface="Arial"/>
                <a:cs typeface="Arial"/>
                <a:sym typeface="Arial"/>
              </a:rPr>
              <a:t>Sahel region of Sahara Desert in Africa</a:t>
            </a:r>
          </a:p>
          <a:p>
            <a:pPr marL="742950" marR="0" lvl="1" indent="-285750" algn="l" rtl="0">
              <a:lnSpc>
                <a:spcPct val="90000"/>
              </a:lnSpc>
              <a:spcBef>
                <a:spcPts val="560"/>
              </a:spcBef>
              <a:spcAft>
                <a:spcPts val="0"/>
              </a:spcAft>
              <a:buClr>
                <a:srgbClr val="CCFFFF"/>
              </a:buClr>
              <a:buSzPct val="100000"/>
              <a:buFont typeface="Arial"/>
              <a:buChar char="–"/>
            </a:pPr>
            <a:r>
              <a:rPr lang="en" sz="2800" b="0" i="0" u="none" strike="noStrike" cap="none">
                <a:solidFill>
                  <a:srgbClr val="CCFFFF"/>
                </a:solidFill>
                <a:latin typeface="Arial"/>
                <a:ea typeface="Arial"/>
                <a:cs typeface="Arial"/>
                <a:sym typeface="Arial"/>
              </a:rPr>
              <a:t>Causes:</a:t>
            </a:r>
            <a:r>
              <a:rPr lang="en" sz="2800" b="0" i="0" u="none" strike="noStrike" cap="none">
                <a:solidFill>
                  <a:schemeClr val="dk1"/>
                </a:solidFill>
                <a:latin typeface="Arial"/>
                <a:ea typeface="Arial"/>
                <a:cs typeface="Arial"/>
                <a:sym typeface="Arial"/>
              </a:rPr>
              <a:t> overgrazing, cutting down forests</a:t>
            </a:r>
          </a:p>
          <a:p>
            <a:pPr marL="742950" marR="0" lvl="1" indent="-285750" algn="l" rtl="0">
              <a:lnSpc>
                <a:spcPct val="90000"/>
              </a:lnSpc>
              <a:spcBef>
                <a:spcPts val="560"/>
              </a:spcBef>
              <a:spcAft>
                <a:spcPts val="0"/>
              </a:spcAft>
              <a:buClr>
                <a:srgbClr val="CCFFFF"/>
              </a:buClr>
              <a:buSzPct val="100000"/>
              <a:buFont typeface="Arial"/>
              <a:buChar char="–"/>
            </a:pPr>
            <a:r>
              <a:rPr lang="en" sz="2800" b="0" i="0" u="none" strike="noStrike" cap="none">
                <a:solidFill>
                  <a:srgbClr val="CCFFFF"/>
                </a:solidFill>
                <a:latin typeface="Arial"/>
                <a:ea typeface="Arial"/>
                <a:cs typeface="Arial"/>
                <a:sym typeface="Arial"/>
              </a:rPr>
              <a:t>Effects:</a:t>
            </a:r>
            <a:r>
              <a:rPr lang="en" sz="2800" b="0" i="0" u="none" strike="noStrike" cap="none">
                <a:solidFill>
                  <a:schemeClr val="dk1"/>
                </a:solidFill>
                <a:latin typeface="Arial"/>
                <a:ea typeface="Arial"/>
                <a:cs typeface="Arial"/>
                <a:sym typeface="Arial"/>
              </a:rPr>
              <a:t> Sahara Desert grows 50 miles/yr, famine</a:t>
            </a:r>
          </a:p>
          <a:p>
            <a:pPr marL="742950" marR="0" lvl="1" indent="-285750" algn="l" rtl="0">
              <a:lnSpc>
                <a:spcPct val="90000"/>
              </a:lnSpc>
              <a:spcBef>
                <a:spcPts val="560"/>
              </a:spcBef>
              <a:spcAft>
                <a:spcPts val="0"/>
              </a:spcAft>
              <a:buClr>
                <a:srgbClr val="CCFFFF"/>
              </a:buClr>
              <a:buSzPct val="100000"/>
              <a:buFont typeface="Arial"/>
              <a:buChar char="–"/>
            </a:pPr>
            <a:r>
              <a:rPr lang="en" sz="2800" b="0" i="0" u="none" strike="noStrike" cap="none">
                <a:solidFill>
                  <a:srgbClr val="CCFFFF"/>
                </a:solidFill>
                <a:latin typeface="Arial"/>
                <a:ea typeface="Arial"/>
                <a:cs typeface="Arial"/>
                <a:sym typeface="Arial"/>
              </a:rPr>
              <a:t>Solutions:</a:t>
            </a:r>
            <a:r>
              <a:rPr lang="en" sz="2800" b="0" i="0" u="none" strike="noStrike" cap="none">
                <a:solidFill>
                  <a:schemeClr val="dk1"/>
                </a:solidFill>
                <a:latin typeface="Arial"/>
                <a:ea typeface="Arial"/>
                <a:cs typeface="Arial"/>
                <a:sym typeface="Arial"/>
              </a:rPr>
              <a:t> education, planting trees to reduce soil erosion, crop rotation, international aid</a:t>
            </a:r>
          </a:p>
        </p:txBody>
      </p:sp>
      <p:pic>
        <p:nvPicPr>
          <p:cNvPr id="454" name="Shape 454"/>
          <p:cNvPicPr preferRelativeResize="0"/>
          <p:nvPr/>
        </p:nvPicPr>
        <p:blipFill rotWithShape="1">
          <a:blip r:embed="rId3">
            <a:alphaModFix/>
          </a:blip>
          <a:srcRect/>
          <a:stretch/>
        </p:blipFill>
        <p:spPr>
          <a:xfrm>
            <a:off x="5334000" y="2057400"/>
            <a:ext cx="3581400" cy="1794300"/>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a:spLocks noGrp="1"/>
          </p:cNvSpPr>
          <p:nvPr>
            <p:ph type="title" idx="4294967295"/>
          </p:nvPr>
        </p:nvSpPr>
        <p:spPr>
          <a:xfrm>
            <a:off x="457200" y="208359"/>
            <a:ext cx="8229600" cy="854700"/>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a:solidFill>
                  <a:schemeClr val="dk2"/>
                </a:solidFill>
                <a:latin typeface="Tahoma"/>
                <a:ea typeface="Tahoma"/>
                <a:cs typeface="Tahoma"/>
                <a:sym typeface="Tahoma"/>
              </a:rPr>
              <a:t>Totalitarian State</a:t>
            </a:r>
          </a:p>
        </p:txBody>
      </p:sp>
      <p:sp>
        <p:nvSpPr>
          <p:cNvPr id="578" name="Shape 578"/>
          <p:cNvSpPr txBox="1">
            <a:spLocks noGrp="1"/>
          </p:cNvSpPr>
          <p:nvPr>
            <p:ph type="body" idx="4294967295"/>
          </p:nvPr>
        </p:nvSpPr>
        <p:spPr>
          <a:xfrm>
            <a:off x="457200" y="1200150"/>
            <a:ext cx="8229600" cy="3842100"/>
          </a:xfrm>
          <a:prstGeom prst="rect">
            <a:avLst/>
          </a:prstGeom>
          <a:solidFill>
            <a:srgbClr val="F3F3F3"/>
          </a:solidFill>
          <a:ln>
            <a:noFill/>
          </a:ln>
        </p:spPr>
        <p:txBody>
          <a:bodyPr lIns="91425" tIns="45700" rIns="91425" bIns="45700" anchor="t" anchorCtr="0">
            <a:noAutofit/>
          </a:bodyPr>
          <a:lstStyle/>
          <a:p>
            <a:pPr marL="342900" marR="0" lvl="0" indent="-353060" algn="l" rtl="0">
              <a:lnSpc>
                <a:spcPct val="100000"/>
              </a:lnSpc>
              <a:spcBef>
                <a:spcPts val="0"/>
              </a:spcBef>
              <a:spcAft>
                <a:spcPts val="0"/>
              </a:spcAft>
              <a:buClr>
                <a:schemeClr val="hlink"/>
              </a:buClr>
              <a:buSzPct val="100000"/>
              <a:buFont typeface="Noto Symbol"/>
              <a:buChar char="●"/>
            </a:pPr>
            <a:r>
              <a:rPr lang="en" sz="2400">
                <a:solidFill>
                  <a:schemeClr val="dk1"/>
                </a:solidFill>
                <a:latin typeface="Tahoma"/>
                <a:ea typeface="Tahoma"/>
                <a:cs typeface="Tahoma"/>
                <a:sym typeface="Tahoma"/>
              </a:rPr>
              <a:t>A</a:t>
            </a:r>
            <a:r>
              <a:rPr lang="en" sz="2400" b="0" i="0" u="none" strike="noStrike" cap="none">
                <a:solidFill>
                  <a:schemeClr val="dk1"/>
                </a:solidFill>
                <a:latin typeface="Tahoma"/>
                <a:ea typeface="Tahoma"/>
                <a:cs typeface="Tahoma"/>
                <a:sym typeface="Tahoma"/>
              </a:rPr>
              <a:t> one party dictatorship attempts to regulate every aspect of the lives of its citizens</a:t>
            </a:r>
          </a:p>
          <a:p>
            <a:pPr marL="342900" marR="0" lvl="0" indent="-353060" algn="l" rtl="0">
              <a:lnSpc>
                <a:spcPct val="100000"/>
              </a:lnSpc>
              <a:spcBef>
                <a:spcPts val="560"/>
              </a:spcBef>
              <a:spcAft>
                <a:spcPts val="0"/>
              </a:spcAft>
              <a:buClr>
                <a:schemeClr val="hlink"/>
              </a:buClr>
              <a:buSzPct val="100000"/>
              <a:buFont typeface="Noto Symbol"/>
              <a:buChar char="●"/>
            </a:pPr>
            <a:r>
              <a:rPr lang="en" sz="2400" b="0" i="0" u="none" strike="noStrike" cap="none">
                <a:solidFill>
                  <a:schemeClr val="dk1"/>
                </a:solidFill>
                <a:latin typeface="Tahoma"/>
                <a:ea typeface="Tahoma"/>
                <a:cs typeface="Tahoma"/>
                <a:sym typeface="Tahoma"/>
              </a:rPr>
              <a:t>To ensure obedience Stalin used secret police, censorship and terror </a:t>
            </a:r>
          </a:p>
          <a:p>
            <a:pPr marL="342900" marR="0" lvl="0" indent="-353060" algn="l" rtl="0">
              <a:lnSpc>
                <a:spcPct val="100000"/>
              </a:lnSpc>
              <a:spcBef>
                <a:spcPts val="560"/>
              </a:spcBef>
              <a:spcAft>
                <a:spcPts val="0"/>
              </a:spcAft>
              <a:buClr>
                <a:schemeClr val="hlink"/>
              </a:buClr>
              <a:buSzPct val="100000"/>
              <a:buFont typeface="Noto Symbol"/>
              <a:buChar char="●"/>
            </a:pPr>
            <a:r>
              <a:rPr lang="en" sz="2400" b="0" i="0" u="none" strike="noStrike" cap="none">
                <a:solidFill>
                  <a:schemeClr val="dk1"/>
                </a:solidFill>
                <a:latin typeface="Tahoma"/>
                <a:ea typeface="Tahoma"/>
                <a:cs typeface="Tahoma"/>
                <a:sym typeface="Tahoma"/>
              </a:rPr>
              <a:t>Propaganda was used to show how communism was successful and capitalism was not</a:t>
            </a:r>
          </a:p>
          <a:p>
            <a:pPr marL="0" marR="0" lvl="0" indent="0" algn="l" rtl="0">
              <a:lnSpc>
                <a:spcPct val="100000"/>
              </a:lnSpc>
              <a:spcBef>
                <a:spcPts val="560"/>
              </a:spcBef>
              <a:spcAft>
                <a:spcPts val="0"/>
              </a:spcAft>
              <a:buNone/>
            </a:pPr>
            <a:endParaRPr sz="2400">
              <a:solidFill>
                <a:schemeClr val="dk1"/>
              </a:solidFill>
              <a:latin typeface="Tahoma"/>
              <a:ea typeface="Tahoma"/>
              <a:cs typeface="Tahoma"/>
              <a:sym typeface="Tahoma"/>
            </a:endParaRPr>
          </a:p>
          <a:p>
            <a:pPr marL="342900" marR="0" lvl="0" indent="-342900" algn="l" rtl="0">
              <a:lnSpc>
                <a:spcPct val="100000"/>
              </a:lnSpc>
              <a:spcBef>
                <a:spcPts val="560"/>
              </a:spcBef>
              <a:spcAft>
                <a:spcPts val="0"/>
              </a:spcAft>
              <a:buClr>
                <a:schemeClr val="hlink"/>
              </a:buClr>
              <a:buSzPct val="25000"/>
              <a:buFont typeface="Noto Symbol"/>
              <a:buNone/>
            </a:pPr>
            <a:r>
              <a:rPr lang="en" sz="2400" b="0" i="0" u="none" strike="noStrike" cap="none">
                <a:solidFill>
                  <a:schemeClr val="dk1"/>
                </a:solidFill>
                <a:latin typeface="Tahoma"/>
                <a:ea typeface="Tahoma"/>
                <a:cs typeface="Tahoma"/>
                <a:sym typeface="Tahoma"/>
              </a:rPr>
              <a:t>1. How would censorship and propaganda be hard to control today?</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a:spLocks noGrp="1"/>
          </p:cNvSpPr>
          <p:nvPr>
            <p:ph type="title"/>
          </p:nvPr>
        </p:nvSpPr>
        <p:spPr>
          <a:xfrm>
            <a:off x="457200" y="208359"/>
            <a:ext cx="8229600" cy="854700"/>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Tahoma"/>
              <a:buNone/>
            </a:pPr>
            <a:r>
              <a:rPr lang="en" sz="4200" b="0" i="0" u="none" strike="noStrike" cap="none">
                <a:solidFill>
                  <a:schemeClr val="lt2"/>
                </a:solidFill>
                <a:latin typeface="Tahoma"/>
                <a:ea typeface="Tahoma"/>
                <a:cs typeface="Tahoma"/>
                <a:sym typeface="Tahoma"/>
              </a:rPr>
              <a:t>First Five Year Plan</a:t>
            </a:r>
          </a:p>
        </p:txBody>
      </p:sp>
      <p:sp>
        <p:nvSpPr>
          <p:cNvPr id="584" name="Shape 584"/>
          <p:cNvSpPr txBox="1">
            <a:spLocks noGrp="1"/>
          </p:cNvSpPr>
          <p:nvPr>
            <p:ph type="body" idx="1"/>
          </p:nvPr>
        </p:nvSpPr>
        <p:spPr>
          <a:xfrm>
            <a:off x="66800" y="1143000"/>
            <a:ext cx="4488000" cy="3397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ymbol"/>
              <a:buChar char="●"/>
            </a:pPr>
            <a:r>
              <a:rPr lang="en" sz="2400">
                <a:solidFill>
                  <a:schemeClr val="lt1"/>
                </a:solidFill>
                <a:latin typeface="Tahoma"/>
                <a:ea typeface="Tahoma"/>
                <a:cs typeface="Tahoma"/>
                <a:sym typeface="Tahoma"/>
              </a:rPr>
              <a:t>I</a:t>
            </a:r>
            <a:r>
              <a:rPr lang="en" sz="2400" b="0" i="0" u="none" strike="noStrike" cap="none">
                <a:solidFill>
                  <a:schemeClr val="lt1"/>
                </a:solidFill>
                <a:latin typeface="Tahoma"/>
                <a:ea typeface="Tahoma"/>
                <a:cs typeface="Tahoma"/>
                <a:sym typeface="Tahoma"/>
              </a:rPr>
              <a:t>mprove the Russian economy</a:t>
            </a:r>
          </a:p>
          <a:p>
            <a:pPr marL="342900" marR="0" lvl="0" indent="-342900" algn="l" rtl="0">
              <a:lnSpc>
                <a:spcPct val="90000"/>
              </a:lnSpc>
              <a:spcBef>
                <a:spcPts val="480"/>
              </a:spcBef>
              <a:spcAft>
                <a:spcPts val="0"/>
              </a:spcAft>
              <a:buClr>
                <a:schemeClr val="hlink"/>
              </a:buClr>
              <a:buSzPct val="80000"/>
              <a:buFont typeface="Noto Symbol"/>
              <a:buChar char="●"/>
            </a:pPr>
            <a:r>
              <a:rPr lang="en" sz="2400">
                <a:solidFill>
                  <a:schemeClr val="lt1"/>
                </a:solidFill>
                <a:latin typeface="Tahoma"/>
                <a:ea typeface="Tahoma"/>
                <a:cs typeface="Tahoma"/>
                <a:sym typeface="Tahoma"/>
              </a:rPr>
              <a:t>B</a:t>
            </a:r>
            <a:r>
              <a:rPr lang="en" sz="2400" b="0" i="0" u="none" strike="noStrike" cap="none">
                <a:solidFill>
                  <a:schemeClr val="lt1"/>
                </a:solidFill>
                <a:latin typeface="Tahoma"/>
                <a:ea typeface="Tahoma"/>
                <a:cs typeface="Tahoma"/>
                <a:sym typeface="Tahoma"/>
              </a:rPr>
              <a:t>uild heavy industry, improve transportation and increase farm output</a:t>
            </a:r>
          </a:p>
          <a:p>
            <a:pPr marR="0" lvl="1" algn="l" rtl="0">
              <a:lnSpc>
                <a:spcPct val="90000"/>
              </a:lnSpc>
              <a:spcBef>
                <a:spcPts val="480"/>
              </a:spcBef>
              <a:spcAft>
                <a:spcPts val="0"/>
              </a:spcAft>
              <a:buClr>
                <a:schemeClr val="lt1"/>
              </a:buClr>
              <a:buSzPct val="100000"/>
              <a:buFont typeface="Tahoma"/>
            </a:pPr>
            <a:r>
              <a:rPr lang="en" sz="2400">
                <a:solidFill>
                  <a:schemeClr val="lt1"/>
                </a:solidFill>
                <a:latin typeface="Tahoma"/>
                <a:ea typeface="Tahoma"/>
                <a:cs typeface="Tahoma"/>
                <a:sym typeface="Tahoma"/>
              </a:rPr>
              <a:t>Factories, hydroelectric power stations and railroads were built during the five year plan</a:t>
            </a:r>
          </a:p>
          <a:p>
            <a:pPr marL="342900" marR="0" lvl="0" indent="-342900" algn="l" rtl="0">
              <a:lnSpc>
                <a:spcPct val="90000"/>
              </a:lnSpc>
              <a:spcBef>
                <a:spcPts val="480"/>
              </a:spcBef>
              <a:spcAft>
                <a:spcPts val="0"/>
              </a:spcAft>
              <a:buClr>
                <a:schemeClr val="hlink"/>
              </a:buClr>
              <a:buSzPct val="25000"/>
              <a:buFont typeface="Noto Symbol"/>
              <a:buNone/>
            </a:pPr>
            <a:endParaRPr/>
          </a:p>
          <a:p>
            <a:pPr marL="342900" marR="0" lvl="0" indent="-342900" algn="l" rtl="0">
              <a:lnSpc>
                <a:spcPct val="90000"/>
              </a:lnSpc>
              <a:spcBef>
                <a:spcPts val="480"/>
              </a:spcBef>
              <a:spcAft>
                <a:spcPts val="0"/>
              </a:spcAft>
              <a:buClr>
                <a:schemeClr val="hlink"/>
              </a:buClr>
              <a:buSzPct val="25000"/>
              <a:buFont typeface="Noto Symbol"/>
              <a:buNone/>
            </a:pPr>
            <a:endParaRPr/>
          </a:p>
        </p:txBody>
      </p:sp>
      <p:pic>
        <p:nvPicPr>
          <p:cNvPr id="585" name="Shape 585"/>
          <p:cNvPicPr preferRelativeResize="0"/>
          <p:nvPr/>
        </p:nvPicPr>
        <p:blipFill rotWithShape="1">
          <a:blip r:embed="rId3">
            <a:alphaModFix/>
          </a:blip>
          <a:srcRect/>
          <a:stretch/>
        </p:blipFill>
        <p:spPr>
          <a:xfrm>
            <a:off x="6740875" y="908756"/>
            <a:ext cx="2118900" cy="2559000"/>
          </a:xfrm>
          <a:prstGeom prst="rect">
            <a:avLst/>
          </a:prstGeom>
          <a:noFill/>
          <a:ln>
            <a:noFill/>
          </a:ln>
        </p:spPr>
      </p:pic>
      <p:pic>
        <p:nvPicPr>
          <p:cNvPr id="586" name="Shape 586"/>
          <p:cNvPicPr preferRelativeResize="0">
            <a:picLocks noGrp="1"/>
          </p:cNvPicPr>
          <p:nvPr>
            <p:ph type="body" idx="1"/>
          </p:nvPr>
        </p:nvPicPr>
        <p:blipFill rotWithShape="1">
          <a:blip r:embed="rId4">
            <a:alphaModFix/>
          </a:blip>
          <a:srcRect/>
          <a:stretch/>
        </p:blipFill>
        <p:spPr>
          <a:xfrm>
            <a:off x="4687500" y="2215200"/>
            <a:ext cx="2446500" cy="2661000"/>
          </a:xfrm>
          <a:prstGeom prst="rect">
            <a:avLst/>
          </a:prstGeom>
          <a:noFill/>
          <a:ln>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Ukrainian Famine </a:t>
            </a:r>
          </a:p>
        </p:txBody>
      </p:sp>
      <p:sp>
        <p:nvSpPr>
          <p:cNvPr id="592" name="Shape 59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Joseph Stalin cut off  grain supply to the Ukraine killing over a million people</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457200" y="208359"/>
            <a:ext cx="8229600" cy="854700"/>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Tahoma"/>
              <a:buNone/>
            </a:pPr>
            <a:r>
              <a:rPr lang="en" sz="4200" b="0" i="0" u="none" strike="noStrike" cap="none">
                <a:solidFill>
                  <a:schemeClr val="lt2"/>
                </a:solidFill>
                <a:latin typeface="Tahoma"/>
                <a:ea typeface="Tahoma"/>
                <a:cs typeface="Tahoma"/>
                <a:sym typeface="Tahoma"/>
              </a:rPr>
              <a:t>Spread of Communism</a:t>
            </a:r>
          </a:p>
        </p:txBody>
      </p:sp>
      <p:pic>
        <p:nvPicPr>
          <p:cNvPr id="598" name="Shape 598"/>
          <p:cNvPicPr preferRelativeResize="0"/>
          <p:nvPr/>
        </p:nvPicPr>
        <p:blipFill rotWithShape="1">
          <a:blip r:embed="rId3">
            <a:alphaModFix/>
          </a:blip>
          <a:srcRect/>
          <a:stretch/>
        </p:blipFill>
        <p:spPr>
          <a:xfrm>
            <a:off x="3657600" y="1028700"/>
            <a:ext cx="5486400" cy="3600600"/>
          </a:xfrm>
          <a:prstGeom prst="rect">
            <a:avLst/>
          </a:prstGeom>
          <a:noFill/>
          <a:ln>
            <a:noFill/>
          </a:ln>
        </p:spPr>
      </p:pic>
      <p:sp>
        <p:nvSpPr>
          <p:cNvPr id="599" name="Shape 599"/>
          <p:cNvSpPr txBox="1">
            <a:spLocks noGrp="1"/>
          </p:cNvSpPr>
          <p:nvPr>
            <p:ph type="body" idx="1"/>
          </p:nvPr>
        </p:nvSpPr>
        <p:spPr>
          <a:xfrm>
            <a:off x="228600" y="1200150"/>
            <a:ext cx="3276600" cy="3397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 sz="1600" b="0" i="0" u="none" strike="noStrike" cap="none">
                <a:solidFill>
                  <a:schemeClr val="lt1"/>
                </a:solidFill>
                <a:latin typeface="Tahoma"/>
                <a:ea typeface="Tahoma"/>
                <a:cs typeface="Tahoma"/>
                <a:sym typeface="Tahoma"/>
              </a:rPr>
              <a:t>East Germany, Poland, Czechoslovakia, Hungary, Romania, and Bulgaria had communist government.  These countries were called Soviet Satellites States because they were countries that were under the control of the USSR (Union of Soviet Socialist Republics).  </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Cold War Division</a:t>
            </a:r>
          </a:p>
        </p:txBody>
      </p:sp>
      <p:sp>
        <p:nvSpPr>
          <p:cNvPr id="605" name="Shape 605"/>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r>
              <a:rPr lang="en" b="1"/>
              <a:t>Korea</a:t>
            </a:r>
          </a:p>
          <a:p>
            <a:pPr lvl="0">
              <a:spcBef>
                <a:spcPts val="0"/>
              </a:spcBef>
              <a:buNone/>
            </a:pPr>
            <a:r>
              <a:rPr lang="en" b="1"/>
              <a:t>38th Parallel </a:t>
            </a:r>
          </a:p>
          <a:p>
            <a:pPr lvl="0">
              <a:spcBef>
                <a:spcPts val="0"/>
              </a:spcBef>
              <a:buClr>
                <a:schemeClr val="dk1"/>
              </a:buClr>
              <a:buSzPct val="78571"/>
              <a:buFont typeface="Arial"/>
              <a:buNone/>
            </a:pPr>
            <a:r>
              <a:rPr lang="en" b="1"/>
              <a:t>Divided North and South Vietnam</a:t>
            </a:r>
          </a:p>
          <a:p>
            <a:pPr lvl="0">
              <a:spcBef>
                <a:spcPts val="0"/>
              </a:spcBef>
              <a:buClr>
                <a:schemeClr val="dk1"/>
              </a:buClr>
              <a:buSzPct val="78571"/>
              <a:buFont typeface="Arial"/>
              <a:buNone/>
            </a:pPr>
            <a:r>
              <a:rPr lang="en" b="1"/>
              <a:t>Divided Communism from Democracy</a:t>
            </a:r>
          </a:p>
          <a:p>
            <a:pPr lvl="0">
              <a:spcBef>
                <a:spcPts val="0"/>
              </a:spcBef>
              <a:buNone/>
            </a:pPr>
            <a:endParaRPr/>
          </a:p>
        </p:txBody>
      </p:sp>
      <p:sp>
        <p:nvSpPr>
          <p:cNvPr id="606" name="Shape 606"/>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r>
              <a:rPr lang="en" b="1"/>
              <a:t>Vietnam</a:t>
            </a:r>
          </a:p>
          <a:p>
            <a:pPr lvl="0">
              <a:spcBef>
                <a:spcPts val="0"/>
              </a:spcBef>
              <a:buNone/>
            </a:pPr>
            <a:r>
              <a:rPr lang="en" b="1"/>
              <a:t>17th Parallel</a:t>
            </a:r>
          </a:p>
          <a:p>
            <a:pPr lvl="0">
              <a:spcBef>
                <a:spcPts val="0"/>
              </a:spcBef>
              <a:buNone/>
            </a:pPr>
            <a:r>
              <a:rPr lang="en" b="1"/>
              <a:t>Divided North and South Vietnam</a:t>
            </a:r>
          </a:p>
          <a:p>
            <a:pPr lvl="0">
              <a:spcBef>
                <a:spcPts val="0"/>
              </a:spcBef>
              <a:buNone/>
            </a:pPr>
            <a:r>
              <a:rPr lang="en" b="1"/>
              <a:t>Divided Communism from Democracy</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NATO- North Atlantic Treaty Organization</a:t>
            </a:r>
          </a:p>
        </p:txBody>
      </p:sp>
      <p:sp>
        <p:nvSpPr>
          <p:cNvPr id="612" name="Shape 612"/>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r>
              <a:rPr lang="en" sz="2400"/>
              <a:t>Democratic Countries that vowed to help one another out in the event of being attacked by a Communist country</a:t>
            </a:r>
          </a:p>
        </p:txBody>
      </p:sp>
      <p:sp>
        <p:nvSpPr>
          <p:cNvPr id="613" name="Shape 613"/>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614" name="Shape 614"/>
          <p:cNvPicPr preferRelativeResize="0"/>
          <p:nvPr/>
        </p:nvPicPr>
        <p:blipFill>
          <a:blip r:embed="rId3">
            <a:alphaModFix/>
          </a:blip>
          <a:stretch>
            <a:fillRect/>
          </a:stretch>
        </p:blipFill>
        <p:spPr>
          <a:xfrm>
            <a:off x="4783350" y="1152474"/>
            <a:ext cx="4048950" cy="3416400"/>
          </a:xfrm>
          <a:prstGeom prst="rect">
            <a:avLst/>
          </a:prstGeom>
          <a:noFill/>
          <a:ln>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Warsaw Pact</a:t>
            </a:r>
          </a:p>
        </p:txBody>
      </p:sp>
      <p:sp>
        <p:nvSpPr>
          <p:cNvPr id="620" name="Shape 620"/>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r>
              <a:rPr lang="en" sz="2400"/>
              <a:t>Communist countries that vowed to help one another out in the event of being attacked by a Democratic country</a:t>
            </a:r>
          </a:p>
          <a:p>
            <a:pPr lvl="0">
              <a:spcBef>
                <a:spcPts val="0"/>
              </a:spcBef>
              <a:buNone/>
            </a:pPr>
            <a:endParaRPr sz="2400"/>
          </a:p>
        </p:txBody>
      </p:sp>
      <p:sp>
        <p:nvSpPr>
          <p:cNvPr id="621" name="Shape 621"/>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622" name="Shape 622"/>
          <p:cNvPicPr preferRelativeResize="0"/>
          <p:nvPr/>
        </p:nvPicPr>
        <p:blipFill>
          <a:blip r:embed="rId3">
            <a:alphaModFix/>
          </a:blip>
          <a:stretch>
            <a:fillRect/>
          </a:stretch>
        </p:blipFill>
        <p:spPr>
          <a:xfrm>
            <a:off x="4832399" y="1152475"/>
            <a:ext cx="4059000" cy="3304474"/>
          </a:xfrm>
          <a:prstGeom prst="rect">
            <a:avLst/>
          </a:prstGeom>
          <a:noFill/>
          <a:ln>
            <a:noFill/>
          </a:ln>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7" name="Shape 627"/>
          <p:cNvPicPr preferRelativeResize="0"/>
          <p:nvPr/>
        </p:nvPicPr>
        <p:blipFill rotWithShape="1">
          <a:blip r:embed="rId3">
            <a:alphaModFix/>
          </a:blip>
          <a:srcRect/>
          <a:stretch/>
        </p:blipFill>
        <p:spPr>
          <a:xfrm>
            <a:off x="457200" y="191690"/>
            <a:ext cx="8534400" cy="1129800"/>
          </a:xfrm>
          <a:prstGeom prst="rect">
            <a:avLst/>
          </a:prstGeom>
          <a:noFill/>
          <a:ln>
            <a:noFill/>
          </a:ln>
        </p:spPr>
      </p:pic>
      <p:sp>
        <p:nvSpPr>
          <p:cNvPr id="628" name="Shape 628"/>
          <p:cNvSpPr txBox="1">
            <a:spLocks noGrp="1"/>
          </p:cNvSpPr>
          <p:nvPr>
            <p:ph type="body" idx="1"/>
          </p:nvPr>
        </p:nvSpPr>
        <p:spPr>
          <a:xfrm>
            <a:off x="0" y="1200150"/>
            <a:ext cx="4724400" cy="3988500"/>
          </a:xfrm>
          <a:prstGeom prst="rect">
            <a:avLst/>
          </a:prstGeom>
          <a:noFill/>
          <a:ln>
            <a:noFill/>
          </a:ln>
        </p:spPr>
        <p:txBody>
          <a:bodyPr lIns="91425" tIns="45700" rIns="91425" bIns="45700" anchor="t" anchorCtr="0">
            <a:noAutofit/>
          </a:bodyPr>
          <a:lstStyle/>
          <a:p>
            <a:pPr marL="292100" marR="0" lvl="0" indent="-281940" algn="l" rtl="0">
              <a:lnSpc>
                <a:spcPct val="80000"/>
              </a:lnSpc>
              <a:spcBef>
                <a:spcPts val="0"/>
              </a:spcBef>
              <a:spcAft>
                <a:spcPts val="0"/>
              </a:spcAft>
              <a:buClr>
                <a:schemeClr val="accent1"/>
              </a:buClr>
              <a:buSzPct val="100000"/>
              <a:buFont typeface="Arial"/>
              <a:buChar char="⦿"/>
            </a:pPr>
            <a:r>
              <a:rPr lang="en" sz="1800" b="0" i="0" u="none" strike="noStrike" cap="none">
                <a:solidFill>
                  <a:schemeClr val="lt1"/>
                </a:solidFill>
                <a:latin typeface="Arial"/>
                <a:ea typeface="Arial"/>
                <a:cs typeface="Arial"/>
                <a:sym typeface="Arial"/>
              </a:rPr>
              <a:t>Causes</a:t>
            </a:r>
          </a:p>
          <a:p>
            <a:pPr marL="639762" marR="0" lvl="1" indent="-185102" algn="l" rtl="0">
              <a:lnSpc>
                <a:spcPct val="80000"/>
              </a:lnSpc>
              <a:spcBef>
                <a:spcPts val="400"/>
              </a:spcBef>
              <a:spcAft>
                <a:spcPts val="0"/>
              </a:spcAft>
              <a:buClr>
                <a:schemeClr val="accent2"/>
              </a:buClr>
              <a:buSzPct val="100000"/>
              <a:buFont typeface="Arial"/>
              <a:buChar char="•"/>
            </a:pPr>
            <a:r>
              <a:rPr lang="en" b="0" i="0" u="none" strike="noStrike" cap="none">
                <a:solidFill>
                  <a:schemeClr val="lt1"/>
                </a:solidFill>
                <a:latin typeface="Arial"/>
                <a:ea typeface="Arial"/>
                <a:cs typeface="Arial"/>
                <a:sym typeface="Arial"/>
              </a:rPr>
              <a:t>Economy- need for natural resources and new markets</a:t>
            </a:r>
          </a:p>
          <a:p>
            <a:pPr marL="639762" marR="0" lvl="1" indent="-185102" algn="l" rtl="0">
              <a:lnSpc>
                <a:spcPct val="80000"/>
              </a:lnSpc>
              <a:spcBef>
                <a:spcPts val="400"/>
              </a:spcBef>
              <a:spcAft>
                <a:spcPts val="0"/>
              </a:spcAft>
              <a:buClr>
                <a:schemeClr val="accent2"/>
              </a:buClr>
              <a:buSzPct val="100000"/>
              <a:buFont typeface="Arial"/>
              <a:buChar char="•"/>
            </a:pPr>
            <a:r>
              <a:rPr lang="en" b="0" i="0" u="none" strike="noStrike" cap="none">
                <a:solidFill>
                  <a:schemeClr val="lt1"/>
                </a:solidFill>
                <a:latin typeface="Arial"/>
                <a:ea typeface="Arial"/>
                <a:cs typeface="Arial"/>
                <a:sym typeface="Arial"/>
              </a:rPr>
              <a:t>Military- need for bases, protection of global empires</a:t>
            </a:r>
          </a:p>
          <a:p>
            <a:pPr marL="639762" marR="0" lvl="1" indent="-185102" algn="l" rtl="0">
              <a:lnSpc>
                <a:spcPct val="80000"/>
              </a:lnSpc>
              <a:spcBef>
                <a:spcPts val="400"/>
              </a:spcBef>
              <a:spcAft>
                <a:spcPts val="0"/>
              </a:spcAft>
              <a:buClr>
                <a:schemeClr val="accent2"/>
              </a:buClr>
              <a:buSzPct val="100000"/>
              <a:buFont typeface="Arial"/>
              <a:buChar char="•"/>
            </a:pPr>
            <a:r>
              <a:rPr lang="en" b="0" i="0" u="none" strike="noStrike" cap="none">
                <a:solidFill>
                  <a:schemeClr val="lt1"/>
                </a:solidFill>
                <a:latin typeface="Arial"/>
                <a:ea typeface="Arial"/>
                <a:cs typeface="Arial"/>
                <a:sym typeface="Arial"/>
              </a:rPr>
              <a:t>Social- Social Darwinism </a:t>
            </a:r>
          </a:p>
          <a:p>
            <a:pPr marL="822325" marR="0" lvl="2" indent="-161925" algn="l" rtl="0">
              <a:lnSpc>
                <a:spcPct val="80000"/>
              </a:lnSpc>
              <a:spcBef>
                <a:spcPts val="400"/>
              </a:spcBef>
              <a:spcAft>
                <a:spcPts val="0"/>
              </a:spcAft>
              <a:buClr>
                <a:srgbClr val="A8CDD7"/>
              </a:buClr>
              <a:buSzPct val="100000"/>
              <a:buFont typeface="Arial"/>
              <a:buChar char="⚫"/>
            </a:pPr>
            <a:r>
              <a:rPr lang="en" b="0" i="0" u="none" strike="noStrike" cap="none">
                <a:solidFill>
                  <a:schemeClr val="lt1"/>
                </a:solidFill>
                <a:latin typeface="Arial"/>
                <a:ea typeface="Arial"/>
                <a:cs typeface="Arial"/>
                <a:sym typeface="Arial"/>
              </a:rPr>
              <a:t>“Survival of the the fittest” applied to nations</a:t>
            </a:r>
          </a:p>
          <a:p>
            <a:pPr marL="639762" marR="0" lvl="1" indent="-185102" algn="l" rtl="0">
              <a:lnSpc>
                <a:spcPct val="80000"/>
              </a:lnSpc>
              <a:spcBef>
                <a:spcPts val="400"/>
              </a:spcBef>
              <a:spcAft>
                <a:spcPts val="0"/>
              </a:spcAft>
              <a:buClr>
                <a:schemeClr val="accent2"/>
              </a:buClr>
              <a:buSzPct val="100000"/>
              <a:buFont typeface="Arial"/>
              <a:buChar char="•"/>
            </a:pPr>
            <a:r>
              <a:rPr lang="en" b="0" i="0" u="none" strike="noStrike" cap="none">
                <a:solidFill>
                  <a:schemeClr val="lt1"/>
                </a:solidFill>
                <a:latin typeface="Arial"/>
                <a:ea typeface="Arial"/>
                <a:cs typeface="Arial"/>
                <a:sym typeface="Arial"/>
              </a:rPr>
              <a:t>Religious- missionary desire to spread Christianity</a:t>
            </a:r>
          </a:p>
          <a:p>
            <a:pPr marL="639762" marR="0" lvl="1" indent="-185102" algn="l" rtl="0">
              <a:lnSpc>
                <a:spcPct val="80000"/>
              </a:lnSpc>
              <a:spcBef>
                <a:spcPts val="400"/>
              </a:spcBef>
              <a:spcAft>
                <a:spcPts val="0"/>
              </a:spcAft>
              <a:buClr>
                <a:schemeClr val="accent2"/>
              </a:buClr>
              <a:buSzPct val="100000"/>
              <a:buFont typeface="Arial"/>
              <a:buChar char="•"/>
            </a:pPr>
            <a:r>
              <a:rPr lang="en" b="0" i="0" u="none" strike="noStrike" cap="none">
                <a:solidFill>
                  <a:schemeClr val="lt1"/>
                </a:solidFill>
                <a:latin typeface="Arial"/>
                <a:ea typeface="Arial"/>
                <a:cs typeface="Arial"/>
                <a:sym typeface="Arial"/>
              </a:rPr>
              <a:t>Nationalism- aggressive pride in one’s nation</a:t>
            </a:r>
          </a:p>
          <a:p>
            <a:pPr marL="822325" marR="0" lvl="2" indent="-161925" algn="l" rtl="0">
              <a:lnSpc>
                <a:spcPct val="80000"/>
              </a:lnSpc>
              <a:spcBef>
                <a:spcPts val="400"/>
              </a:spcBef>
              <a:spcAft>
                <a:spcPts val="0"/>
              </a:spcAft>
              <a:buClr>
                <a:srgbClr val="A8CDD7"/>
              </a:buClr>
              <a:buSzPct val="100000"/>
              <a:buFont typeface="Arial"/>
              <a:buChar char="⚫"/>
            </a:pPr>
            <a:r>
              <a:rPr lang="en" b="0" i="0" u="none" strike="noStrike" cap="none">
                <a:solidFill>
                  <a:schemeClr val="lt1"/>
                </a:solidFill>
                <a:latin typeface="Arial"/>
                <a:ea typeface="Arial"/>
                <a:cs typeface="Arial"/>
                <a:sym typeface="Arial"/>
              </a:rPr>
              <a:t>“My country is better than yours!”</a:t>
            </a:r>
          </a:p>
        </p:txBody>
      </p:sp>
      <p:pic>
        <p:nvPicPr>
          <p:cNvPr id="629" name="Shape 629"/>
          <p:cNvPicPr preferRelativeResize="0"/>
          <p:nvPr/>
        </p:nvPicPr>
        <p:blipFill rotWithShape="1">
          <a:blip r:embed="rId4">
            <a:alphaModFix/>
          </a:blip>
          <a:srcRect/>
          <a:stretch/>
        </p:blipFill>
        <p:spPr>
          <a:xfrm>
            <a:off x="4868862" y="1314450"/>
            <a:ext cx="4274999" cy="3321900"/>
          </a:xfrm>
          <a:prstGeom prst="rect">
            <a:avLst/>
          </a:prstGeom>
          <a:noFill/>
          <a:ln>
            <a:noFill/>
          </a:ln>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634" name="Shape 634"/>
          <p:cNvPicPr preferRelativeResize="0"/>
          <p:nvPr/>
        </p:nvPicPr>
        <p:blipFill rotWithShape="1">
          <a:blip r:embed="rId3">
            <a:alphaModFix/>
          </a:blip>
          <a:srcRect/>
          <a:stretch/>
        </p:blipFill>
        <p:spPr>
          <a:xfrm>
            <a:off x="457200" y="191690"/>
            <a:ext cx="8534400" cy="1129800"/>
          </a:xfrm>
          <a:prstGeom prst="rect">
            <a:avLst/>
          </a:prstGeom>
          <a:noFill/>
          <a:ln>
            <a:noFill/>
          </a:ln>
        </p:spPr>
      </p:pic>
      <p:sp>
        <p:nvSpPr>
          <p:cNvPr id="635" name="Shape 635"/>
          <p:cNvSpPr txBox="1">
            <a:spLocks noGrp="1"/>
          </p:cNvSpPr>
          <p:nvPr>
            <p:ph type="body" idx="1"/>
          </p:nvPr>
        </p:nvSpPr>
        <p:spPr>
          <a:xfrm>
            <a:off x="457200" y="1200150"/>
            <a:ext cx="4267200" cy="3372000"/>
          </a:xfrm>
          <a:prstGeom prst="rect">
            <a:avLst/>
          </a:prstGeom>
          <a:noFill/>
          <a:ln>
            <a:noFill/>
          </a:ln>
        </p:spPr>
        <p:txBody>
          <a:bodyPr lIns="91425" tIns="45700" rIns="91425" bIns="45700" anchor="t" anchorCtr="0">
            <a:noAutofit/>
          </a:bodyPr>
          <a:lstStyle/>
          <a:p>
            <a:pPr marL="292100" marR="0" lvl="0" indent="-292100" algn="l" rtl="0">
              <a:lnSpc>
                <a:spcPct val="100000"/>
              </a:lnSpc>
              <a:spcBef>
                <a:spcPts val="0"/>
              </a:spcBef>
              <a:spcAft>
                <a:spcPts val="0"/>
              </a:spcAft>
              <a:buClr>
                <a:schemeClr val="accent1"/>
              </a:buClr>
              <a:buSzPct val="70000"/>
              <a:buFont typeface="Arial"/>
              <a:buChar char="⦿"/>
            </a:pPr>
            <a:r>
              <a:rPr lang="en" sz="3200" b="0" i="0" u="none" strike="noStrike" cap="none">
                <a:solidFill>
                  <a:schemeClr val="lt1"/>
                </a:solidFill>
                <a:latin typeface="Arial"/>
                <a:ea typeface="Arial"/>
                <a:cs typeface="Arial"/>
                <a:sym typeface="Arial"/>
              </a:rPr>
              <a:t>Causes</a:t>
            </a:r>
          </a:p>
          <a:p>
            <a:pPr marL="639762" marR="0" lvl="1" indent="-233362" algn="l" rtl="0">
              <a:lnSpc>
                <a:spcPct val="100000"/>
              </a:lnSpc>
              <a:spcBef>
                <a:spcPts val="400"/>
              </a:spcBef>
              <a:spcAft>
                <a:spcPts val="0"/>
              </a:spcAft>
              <a:buClr>
                <a:schemeClr val="accent2"/>
              </a:buClr>
              <a:buSzPct val="90000"/>
              <a:buFont typeface="Arial"/>
              <a:buChar char="•"/>
            </a:pPr>
            <a:r>
              <a:rPr lang="en" sz="2600" b="0" i="0" u="none" strike="noStrike" cap="none">
                <a:solidFill>
                  <a:schemeClr val="lt1"/>
                </a:solidFill>
                <a:latin typeface="Arial"/>
                <a:ea typeface="Arial"/>
                <a:cs typeface="Arial"/>
                <a:sym typeface="Arial"/>
              </a:rPr>
              <a:t>Berlin Conference 1884</a:t>
            </a:r>
          </a:p>
          <a:p>
            <a:pPr marL="822325" marR="0" lvl="2" indent="-200025" algn="l" rtl="0">
              <a:lnSpc>
                <a:spcPct val="100000"/>
              </a:lnSpc>
              <a:spcBef>
                <a:spcPts val="400"/>
              </a:spcBef>
              <a:spcAft>
                <a:spcPts val="0"/>
              </a:spcAft>
              <a:buClr>
                <a:srgbClr val="A8CDD7"/>
              </a:buClr>
              <a:buSzPct val="100000"/>
              <a:buFont typeface="Arial"/>
              <a:buChar char="⚫"/>
            </a:pPr>
            <a:r>
              <a:rPr lang="en" sz="2300" b="0" i="0" u="none" strike="noStrike" cap="none">
                <a:solidFill>
                  <a:schemeClr val="lt1"/>
                </a:solidFill>
                <a:latin typeface="Arial"/>
                <a:ea typeface="Arial"/>
                <a:cs typeface="Arial"/>
                <a:sym typeface="Arial"/>
              </a:rPr>
              <a:t>Scramble for Africa</a:t>
            </a:r>
          </a:p>
          <a:p>
            <a:pPr marL="1004887" marR="0" lvl="3" indent="-192087" algn="l" rtl="0">
              <a:lnSpc>
                <a:spcPct val="100000"/>
              </a:lnSpc>
              <a:spcBef>
                <a:spcPts val="400"/>
              </a:spcBef>
              <a:spcAft>
                <a:spcPts val="0"/>
              </a:spcAft>
              <a:buClr>
                <a:srgbClr val="A8CDD7"/>
              </a:buClr>
              <a:buSzPct val="100000"/>
              <a:buFont typeface="Arial"/>
              <a:buChar char="⚫"/>
            </a:pPr>
            <a:r>
              <a:rPr lang="en" sz="2000" b="0" i="0" u="none" strike="noStrike" cap="none">
                <a:solidFill>
                  <a:schemeClr val="lt1"/>
                </a:solidFill>
                <a:latin typeface="Arial"/>
                <a:ea typeface="Arial"/>
                <a:cs typeface="Arial"/>
                <a:sym typeface="Arial"/>
              </a:rPr>
              <a:t>European nations divided up Africa without regard for the African people</a:t>
            </a:r>
          </a:p>
        </p:txBody>
      </p:sp>
      <p:pic>
        <p:nvPicPr>
          <p:cNvPr id="636" name="Shape 636"/>
          <p:cNvPicPr preferRelativeResize="0"/>
          <p:nvPr/>
        </p:nvPicPr>
        <p:blipFill rotWithShape="1">
          <a:blip r:embed="rId4">
            <a:alphaModFix/>
          </a:blip>
          <a:srcRect/>
          <a:stretch/>
        </p:blipFill>
        <p:spPr>
          <a:xfrm>
            <a:off x="5029200" y="1028700"/>
            <a:ext cx="4030800" cy="3964800"/>
          </a:xfrm>
          <a:prstGeom prst="rect">
            <a:avLst/>
          </a:prstGeom>
          <a:noFill/>
          <a:ln>
            <a:noFill/>
          </a:ln>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pic>
        <p:nvPicPr>
          <p:cNvPr id="641" name="Shape 641"/>
          <p:cNvPicPr preferRelativeResize="0"/>
          <p:nvPr/>
        </p:nvPicPr>
        <p:blipFill rotWithShape="1">
          <a:blip r:embed="rId3">
            <a:alphaModFix/>
          </a:blip>
          <a:srcRect/>
          <a:stretch/>
        </p:blipFill>
        <p:spPr>
          <a:xfrm>
            <a:off x="457200" y="191690"/>
            <a:ext cx="8534400" cy="1129800"/>
          </a:xfrm>
          <a:prstGeom prst="rect">
            <a:avLst/>
          </a:prstGeom>
          <a:noFill/>
          <a:ln>
            <a:noFill/>
          </a:ln>
        </p:spPr>
      </p:pic>
      <p:sp>
        <p:nvSpPr>
          <p:cNvPr id="642" name="Shape 642"/>
          <p:cNvSpPr txBox="1">
            <a:spLocks noGrp="1"/>
          </p:cNvSpPr>
          <p:nvPr>
            <p:ph type="body" idx="1"/>
          </p:nvPr>
        </p:nvSpPr>
        <p:spPr>
          <a:xfrm>
            <a:off x="457200" y="1234676"/>
            <a:ext cx="4038600" cy="3394500"/>
          </a:xfrm>
          <a:prstGeom prst="rect">
            <a:avLst/>
          </a:prstGeom>
          <a:noFill/>
          <a:ln>
            <a:noFill/>
          </a:ln>
        </p:spPr>
        <p:txBody>
          <a:bodyPr lIns="91425" tIns="45700" rIns="91425" bIns="45700" anchor="t" anchorCtr="0">
            <a:noAutofit/>
          </a:bodyPr>
          <a:lstStyle/>
          <a:p>
            <a:pPr marL="292100" marR="0" lvl="0" indent="-292100" algn="l" rtl="0">
              <a:lnSpc>
                <a:spcPct val="90000"/>
              </a:lnSpc>
              <a:spcBef>
                <a:spcPts val="0"/>
              </a:spcBef>
              <a:spcAft>
                <a:spcPts val="0"/>
              </a:spcAft>
              <a:buClr>
                <a:schemeClr val="accent1"/>
              </a:buClr>
              <a:buSzPct val="70000"/>
              <a:buFont typeface="Arial"/>
              <a:buChar char="⦿"/>
            </a:pPr>
            <a:r>
              <a:rPr lang="en" sz="2800" b="0" i="0" u="none" strike="noStrike" cap="none">
                <a:solidFill>
                  <a:schemeClr val="lt1"/>
                </a:solidFill>
                <a:latin typeface="Arial"/>
                <a:ea typeface="Arial"/>
                <a:cs typeface="Arial"/>
                <a:sym typeface="Arial"/>
              </a:rPr>
              <a:t>Short Term</a:t>
            </a:r>
          </a:p>
          <a:p>
            <a:pPr marL="639762" marR="0" lvl="1" indent="-233362" algn="l" rtl="0">
              <a:lnSpc>
                <a:spcPct val="90000"/>
              </a:lnSpc>
              <a:spcBef>
                <a:spcPts val="400"/>
              </a:spcBef>
              <a:spcAft>
                <a:spcPts val="0"/>
              </a:spcAft>
              <a:buClr>
                <a:schemeClr val="accent2"/>
              </a:buClr>
              <a:buSzPct val="90000"/>
              <a:buFont typeface="Arial"/>
              <a:buChar char="•"/>
            </a:pPr>
            <a:r>
              <a:rPr lang="en" sz="2400" b="0" i="0" u="none" strike="noStrike" cap="none">
                <a:solidFill>
                  <a:schemeClr val="lt1"/>
                </a:solidFill>
                <a:latin typeface="Arial"/>
                <a:ea typeface="Arial"/>
                <a:cs typeface="Arial"/>
                <a:sym typeface="Arial"/>
              </a:rPr>
              <a:t>African and Asian economies dependent on Europeans</a:t>
            </a:r>
          </a:p>
          <a:p>
            <a:pPr marL="639762" marR="0" lvl="1" indent="-233362" algn="l" rtl="0">
              <a:lnSpc>
                <a:spcPct val="90000"/>
              </a:lnSpc>
              <a:spcBef>
                <a:spcPts val="400"/>
              </a:spcBef>
              <a:spcAft>
                <a:spcPts val="0"/>
              </a:spcAft>
              <a:buClr>
                <a:schemeClr val="accent2"/>
              </a:buClr>
              <a:buSzPct val="90000"/>
              <a:buFont typeface="Arial"/>
              <a:buChar char="•"/>
            </a:pPr>
            <a:r>
              <a:rPr lang="en" sz="2400" b="0" i="0" u="none" strike="noStrike" cap="none">
                <a:solidFill>
                  <a:schemeClr val="lt1"/>
                </a:solidFill>
                <a:latin typeface="Arial"/>
                <a:ea typeface="Arial"/>
                <a:cs typeface="Arial"/>
                <a:sym typeface="Arial"/>
              </a:rPr>
              <a:t>Western culture spreads</a:t>
            </a:r>
          </a:p>
          <a:p>
            <a:pPr marL="639762" marR="0" lvl="1" indent="-233362" algn="l" rtl="0">
              <a:lnSpc>
                <a:spcPct val="90000"/>
              </a:lnSpc>
              <a:spcBef>
                <a:spcPts val="400"/>
              </a:spcBef>
              <a:spcAft>
                <a:spcPts val="0"/>
              </a:spcAft>
              <a:buClr>
                <a:schemeClr val="accent2"/>
              </a:buClr>
              <a:buSzPct val="90000"/>
              <a:buFont typeface="Arial"/>
              <a:buChar char="•"/>
            </a:pPr>
            <a:r>
              <a:rPr lang="en" sz="2400" b="0" i="0" u="none" strike="noStrike" cap="none">
                <a:solidFill>
                  <a:schemeClr val="lt1"/>
                </a:solidFill>
                <a:latin typeface="Arial"/>
                <a:ea typeface="Arial"/>
                <a:cs typeface="Arial"/>
                <a:sym typeface="Arial"/>
              </a:rPr>
              <a:t>Traditional governments destroyed</a:t>
            </a:r>
          </a:p>
          <a:p>
            <a:pPr marL="639762" marR="0" lvl="1" indent="-233362" algn="l" rtl="0">
              <a:lnSpc>
                <a:spcPct val="90000"/>
              </a:lnSpc>
              <a:spcBef>
                <a:spcPts val="400"/>
              </a:spcBef>
              <a:spcAft>
                <a:spcPts val="0"/>
              </a:spcAft>
              <a:buClr>
                <a:schemeClr val="accent2"/>
              </a:buClr>
              <a:buSzPct val="90000"/>
              <a:buFont typeface="Arial"/>
              <a:buChar char="•"/>
            </a:pPr>
            <a:r>
              <a:rPr lang="en" sz="2400" b="0" i="0" u="none" strike="noStrike" cap="none">
                <a:solidFill>
                  <a:schemeClr val="lt1"/>
                </a:solidFill>
                <a:latin typeface="Arial"/>
                <a:ea typeface="Arial"/>
                <a:cs typeface="Arial"/>
                <a:sym typeface="Arial"/>
              </a:rPr>
              <a:t>Famines (cash crops)		</a:t>
            </a:r>
          </a:p>
        </p:txBody>
      </p:sp>
      <p:sp>
        <p:nvSpPr>
          <p:cNvPr id="643" name="Shape 643"/>
          <p:cNvSpPr txBox="1">
            <a:spLocks noGrp="1"/>
          </p:cNvSpPr>
          <p:nvPr>
            <p:ph type="body" idx="2"/>
          </p:nvPr>
        </p:nvSpPr>
        <p:spPr>
          <a:xfrm>
            <a:off x="4648200" y="1234676"/>
            <a:ext cx="4038600" cy="3394500"/>
          </a:xfrm>
          <a:prstGeom prst="rect">
            <a:avLst/>
          </a:prstGeom>
          <a:noFill/>
          <a:ln>
            <a:noFill/>
          </a:ln>
        </p:spPr>
        <p:txBody>
          <a:bodyPr lIns="91425" tIns="45700" rIns="91425" bIns="45700" anchor="t" anchorCtr="0">
            <a:noAutofit/>
          </a:bodyPr>
          <a:lstStyle/>
          <a:p>
            <a:pPr marL="292100" marR="0" lvl="0" indent="-292100" algn="l" rtl="0">
              <a:lnSpc>
                <a:spcPct val="90000"/>
              </a:lnSpc>
              <a:spcBef>
                <a:spcPts val="0"/>
              </a:spcBef>
              <a:spcAft>
                <a:spcPts val="0"/>
              </a:spcAft>
              <a:buClr>
                <a:schemeClr val="accent1"/>
              </a:buClr>
              <a:buSzPct val="70000"/>
              <a:buFont typeface="Arial"/>
              <a:buChar char="⦿"/>
            </a:pPr>
            <a:r>
              <a:rPr lang="en" sz="2800" b="0" i="0" u="none" strike="noStrike" cap="none">
                <a:solidFill>
                  <a:schemeClr val="lt1"/>
                </a:solidFill>
                <a:latin typeface="Arial"/>
                <a:ea typeface="Arial"/>
                <a:cs typeface="Arial"/>
                <a:sym typeface="Arial"/>
              </a:rPr>
              <a:t>Long Term</a:t>
            </a:r>
          </a:p>
          <a:p>
            <a:pPr marL="639762" marR="0" lvl="1" indent="-233362" algn="l" rtl="0">
              <a:lnSpc>
                <a:spcPct val="90000"/>
              </a:lnSpc>
              <a:spcBef>
                <a:spcPts val="400"/>
              </a:spcBef>
              <a:spcAft>
                <a:spcPts val="0"/>
              </a:spcAft>
              <a:buClr>
                <a:schemeClr val="accent2"/>
              </a:buClr>
              <a:buSzPct val="90000"/>
              <a:buFont typeface="Arial"/>
              <a:buChar char="•"/>
            </a:pPr>
            <a:r>
              <a:rPr lang="en" sz="2400" b="0" i="0" u="none" strike="noStrike" cap="none">
                <a:solidFill>
                  <a:schemeClr val="lt1"/>
                </a:solidFill>
                <a:latin typeface="Arial"/>
                <a:ea typeface="Arial"/>
                <a:cs typeface="Arial"/>
                <a:sym typeface="Arial"/>
              </a:rPr>
              <a:t>Transportation, education and medical care improved</a:t>
            </a:r>
          </a:p>
          <a:p>
            <a:pPr marL="639762" marR="0" lvl="1" indent="-233362" algn="l" rtl="0">
              <a:lnSpc>
                <a:spcPct val="90000"/>
              </a:lnSpc>
              <a:spcBef>
                <a:spcPts val="400"/>
              </a:spcBef>
              <a:spcAft>
                <a:spcPts val="0"/>
              </a:spcAft>
              <a:buClr>
                <a:schemeClr val="accent2"/>
              </a:buClr>
              <a:buSzPct val="90000"/>
              <a:buFont typeface="Arial"/>
              <a:buChar char="•"/>
            </a:pPr>
            <a:r>
              <a:rPr lang="en" sz="2400" b="0" i="0" u="none" strike="noStrike" cap="none">
                <a:solidFill>
                  <a:schemeClr val="lt1"/>
                </a:solidFill>
                <a:latin typeface="Arial"/>
                <a:ea typeface="Arial"/>
                <a:cs typeface="Arial"/>
                <a:sym typeface="Arial"/>
              </a:rPr>
              <a:t>Nationalist movements in Asia and Africa</a:t>
            </a:r>
          </a:p>
          <a:p>
            <a:pPr marL="639762" marR="0" lvl="1" indent="-233362" algn="l" rtl="0">
              <a:lnSpc>
                <a:spcPct val="90000"/>
              </a:lnSpc>
              <a:spcBef>
                <a:spcPts val="400"/>
              </a:spcBef>
              <a:spcAft>
                <a:spcPts val="0"/>
              </a:spcAft>
              <a:buClr>
                <a:schemeClr val="accent2"/>
              </a:buClr>
              <a:buSzPct val="90000"/>
              <a:buFont typeface="Arial"/>
              <a:buChar char="•"/>
            </a:pPr>
            <a:r>
              <a:rPr lang="en" sz="2400" b="0" i="0" u="none" strike="noStrike" cap="none">
                <a:solidFill>
                  <a:schemeClr val="lt1"/>
                </a:solidFill>
                <a:latin typeface="Arial"/>
                <a:ea typeface="Arial"/>
                <a:cs typeface="Arial"/>
                <a:sym typeface="Arial"/>
              </a:rPr>
              <a:t>Dependence on cash crops</a:t>
            </a:r>
          </a:p>
          <a:p>
            <a:pPr marL="639762" marR="0" lvl="1" indent="-233362" algn="l" rtl="0">
              <a:lnSpc>
                <a:spcPct val="90000"/>
              </a:lnSpc>
              <a:spcBef>
                <a:spcPts val="400"/>
              </a:spcBef>
              <a:spcAft>
                <a:spcPts val="0"/>
              </a:spcAft>
              <a:buClr>
                <a:schemeClr val="accent2"/>
              </a:buClr>
              <a:buSzPct val="90000"/>
              <a:buFont typeface="Arial"/>
              <a:buChar char="•"/>
            </a:pPr>
            <a:r>
              <a:rPr lang="en" sz="2400" b="0" i="0" u="none" strike="noStrike" cap="none">
                <a:solidFill>
                  <a:schemeClr val="lt1"/>
                </a:solidFill>
                <a:latin typeface="Arial"/>
                <a:ea typeface="Arial"/>
                <a:cs typeface="Arial"/>
                <a:sym typeface="Arial"/>
              </a:rPr>
              <a:t>Cultural diffusion</a:t>
            </a:r>
          </a:p>
          <a:p>
            <a:pPr marL="639762" marR="0" lvl="1" indent="-233362" algn="l" rtl="0">
              <a:lnSpc>
                <a:spcPct val="90000"/>
              </a:lnSpc>
              <a:spcBef>
                <a:spcPts val="400"/>
              </a:spcBef>
              <a:spcAft>
                <a:spcPts val="0"/>
              </a:spcAft>
              <a:buClr>
                <a:schemeClr val="accent2"/>
              </a:buClr>
              <a:buSzPct val="90000"/>
              <a:buFont typeface="Arial"/>
              <a:buChar char="•"/>
            </a:pPr>
            <a:r>
              <a:rPr lang="en" sz="2400" b="0" i="0" u="none" strike="noStrike" cap="none">
                <a:solidFill>
                  <a:schemeClr val="lt1"/>
                </a:solidFill>
                <a:latin typeface="Arial"/>
                <a:ea typeface="Arial"/>
                <a:cs typeface="Arial"/>
                <a:sym typeface="Arial"/>
              </a:rPr>
              <a:t>War!</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685800" y="342900"/>
            <a:ext cx="7924800" cy="6858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3600" b="0" i="0" u="none" strike="noStrike" cap="none">
                <a:solidFill>
                  <a:schemeClr val="dk2"/>
                </a:solidFill>
                <a:latin typeface="Arial"/>
                <a:ea typeface="Arial"/>
                <a:cs typeface="Arial"/>
                <a:sym typeface="Arial"/>
              </a:rPr>
              <a:t> Global Concern</a:t>
            </a:r>
          </a:p>
        </p:txBody>
      </p:sp>
      <p:sp>
        <p:nvSpPr>
          <p:cNvPr id="460" name="Shape 460"/>
          <p:cNvSpPr txBox="1">
            <a:spLocks noGrp="1"/>
          </p:cNvSpPr>
          <p:nvPr>
            <p:ph type="body" idx="1"/>
          </p:nvPr>
        </p:nvSpPr>
        <p:spPr>
          <a:xfrm>
            <a:off x="0" y="914400"/>
            <a:ext cx="5181600" cy="42291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D1FFFF"/>
              </a:buClr>
              <a:buSzPct val="100000"/>
              <a:buFont typeface="Arial"/>
              <a:buChar char="•"/>
            </a:pPr>
            <a:r>
              <a:rPr lang="en" sz="2800" b="0" i="0" u="sng" strike="noStrike" cap="none">
                <a:solidFill>
                  <a:srgbClr val="D1FFFF"/>
                </a:solidFill>
                <a:latin typeface="Arial"/>
                <a:ea typeface="Arial"/>
                <a:cs typeface="Arial"/>
                <a:sym typeface="Arial"/>
              </a:rPr>
              <a:t>Deforestation:</a:t>
            </a:r>
            <a:r>
              <a:rPr lang="en" sz="2800" b="0" i="0" u="none" strike="noStrike" cap="none">
                <a:solidFill>
                  <a:schemeClr val="dk1"/>
                </a:solidFill>
                <a:latin typeface="Arial"/>
                <a:ea typeface="Arial"/>
                <a:cs typeface="Arial"/>
                <a:sym typeface="Arial"/>
              </a:rPr>
              <a:t> destruction of forests</a:t>
            </a:r>
          </a:p>
          <a:p>
            <a:pPr marL="742950" marR="0" lvl="1" indent="-285750" algn="l" rtl="0">
              <a:lnSpc>
                <a:spcPct val="90000"/>
              </a:lnSpc>
              <a:spcBef>
                <a:spcPts val="480"/>
              </a:spcBef>
              <a:spcAft>
                <a:spcPts val="0"/>
              </a:spcAft>
              <a:buClr>
                <a:schemeClr val="dk1"/>
              </a:buClr>
              <a:buSzPct val="100000"/>
              <a:buFont typeface="Arial"/>
              <a:buChar char="–"/>
            </a:pPr>
            <a:r>
              <a:rPr lang="en" sz="2400" b="0" i="0" u="none" strike="noStrike" cap="none">
                <a:solidFill>
                  <a:schemeClr val="dk1"/>
                </a:solidFill>
                <a:latin typeface="Arial"/>
                <a:ea typeface="Arial"/>
                <a:cs typeface="Arial"/>
                <a:sym typeface="Arial"/>
              </a:rPr>
              <a:t>Brazil, India, Indonesia</a:t>
            </a:r>
          </a:p>
          <a:p>
            <a:pPr marL="742950" marR="0" lvl="1" indent="-285750" algn="l" rtl="0">
              <a:lnSpc>
                <a:spcPct val="90000"/>
              </a:lnSpc>
              <a:spcBef>
                <a:spcPts val="480"/>
              </a:spcBef>
              <a:spcAft>
                <a:spcPts val="0"/>
              </a:spcAft>
              <a:buClr>
                <a:srgbClr val="D1FFFF"/>
              </a:buClr>
              <a:buSzPct val="100000"/>
              <a:buFont typeface="Arial"/>
              <a:buChar char="–"/>
            </a:pPr>
            <a:r>
              <a:rPr lang="en" sz="2400" b="0" i="0" u="sng" strike="noStrike" cap="none">
                <a:solidFill>
                  <a:srgbClr val="D1FFFF"/>
                </a:solidFill>
                <a:latin typeface="Arial"/>
                <a:ea typeface="Arial"/>
                <a:cs typeface="Arial"/>
                <a:sym typeface="Arial"/>
              </a:rPr>
              <a:t>Cause:</a:t>
            </a:r>
            <a:r>
              <a:rPr lang="en" sz="2400" b="0" i="0" u="none" strike="noStrike" cap="none">
                <a:solidFill>
                  <a:schemeClr val="dk1"/>
                </a:solidFill>
                <a:latin typeface="Arial"/>
                <a:ea typeface="Arial"/>
                <a:cs typeface="Arial"/>
                <a:sym typeface="Arial"/>
              </a:rPr>
              <a:t>  developing nations looking to sell lumber or clear land to grow crops, graze cattle or build homes</a:t>
            </a:r>
          </a:p>
          <a:p>
            <a:pPr marL="742950" marR="0" lvl="1" indent="-285750" algn="l" rtl="0">
              <a:lnSpc>
                <a:spcPct val="90000"/>
              </a:lnSpc>
              <a:spcBef>
                <a:spcPts val="480"/>
              </a:spcBef>
              <a:spcAft>
                <a:spcPts val="0"/>
              </a:spcAft>
              <a:buClr>
                <a:srgbClr val="D1FFFF"/>
              </a:buClr>
              <a:buSzPct val="100000"/>
              <a:buFont typeface="Arial"/>
              <a:buChar char="–"/>
            </a:pPr>
            <a:r>
              <a:rPr lang="en" sz="2400" b="0" i="0" u="sng" strike="noStrike" cap="none">
                <a:solidFill>
                  <a:srgbClr val="D1FFFF"/>
                </a:solidFill>
                <a:latin typeface="Arial"/>
                <a:ea typeface="Arial"/>
                <a:cs typeface="Arial"/>
                <a:sym typeface="Arial"/>
              </a:rPr>
              <a:t>Effects</a:t>
            </a:r>
            <a:r>
              <a:rPr lang="en" sz="2400" b="0" i="0" u="none" strike="noStrike" cap="none">
                <a:solidFill>
                  <a:srgbClr val="D1FFFF"/>
                </a:solidFill>
                <a:latin typeface="Arial"/>
                <a:ea typeface="Arial"/>
                <a:cs typeface="Arial"/>
                <a:sym typeface="Arial"/>
              </a:rPr>
              <a:t>:</a:t>
            </a:r>
            <a:r>
              <a:rPr lang="en" sz="2400" b="0" i="0" u="none" strike="noStrike" cap="none">
                <a:solidFill>
                  <a:schemeClr val="dk1"/>
                </a:solidFill>
                <a:latin typeface="Arial"/>
                <a:ea typeface="Arial"/>
                <a:cs typeface="Arial"/>
                <a:sym typeface="Arial"/>
              </a:rPr>
              <a:t> Losing 50 million acres of tropic forest each year, greenhouse effect, soil erosion, extinction of certain plants and animals</a:t>
            </a:r>
          </a:p>
          <a:p>
            <a:pPr marL="742950" marR="0" lvl="1" indent="-285750" algn="l" rtl="0">
              <a:lnSpc>
                <a:spcPct val="90000"/>
              </a:lnSpc>
              <a:spcBef>
                <a:spcPts val="480"/>
              </a:spcBef>
              <a:spcAft>
                <a:spcPts val="0"/>
              </a:spcAft>
              <a:buClr>
                <a:srgbClr val="D1FFFF"/>
              </a:buClr>
              <a:buSzPct val="100000"/>
              <a:buFont typeface="Arial"/>
              <a:buChar char="–"/>
            </a:pPr>
            <a:r>
              <a:rPr lang="en" sz="2400" b="0" i="0" u="sng" strike="noStrike" cap="none">
                <a:solidFill>
                  <a:srgbClr val="D1FFFF"/>
                </a:solidFill>
                <a:latin typeface="Arial"/>
                <a:ea typeface="Arial"/>
                <a:cs typeface="Arial"/>
                <a:sym typeface="Arial"/>
              </a:rPr>
              <a:t>Solutions:</a:t>
            </a:r>
            <a:r>
              <a:rPr lang="en" sz="2400" b="0" i="0" u="none" strike="noStrike" cap="none">
                <a:solidFill>
                  <a:schemeClr val="dk1"/>
                </a:solidFill>
                <a:latin typeface="Arial"/>
                <a:ea typeface="Arial"/>
                <a:cs typeface="Arial"/>
                <a:sym typeface="Arial"/>
              </a:rPr>
              <a:t> education, planting trees, population control, economic development </a:t>
            </a:r>
          </a:p>
        </p:txBody>
      </p:sp>
      <p:pic>
        <p:nvPicPr>
          <p:cNvPr id="461" name="Shape 461"/>
          <p:cNvPicPr preferRelativeResize="0"/>
          <p:nvPr/>
        </p:nvPicPr>
        <p:blipFill rotWithShape="1">
          <a:blip r:embed="rId3">
            <a:alphaModFix/>
          </a:blip>
          <a:srcRect/>
          <a:stretch/>
        </p:blipFill>
        <p:spPr>
          <a:xfrm>
            <a:off x="5334000" y="1600200"/>
            <a:ext cx="3676800" cy="2064600"/>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457200" y="208359"/>
            <a:ext cx="8229600" cy="854700"/>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2"/>
              </a:buClr>
              <a:buSzPct val="25000"/>
              <a:buFont typeface="Arial"/>
              <a:buNone/>
            </a:pPr>
            <a:r>
              <a:rPr lang="en" sz="4400" b="0" i="0" u="none" strike="noStrike" cap="none">
                <a:solidFill>
                  <a:schemeClr val="dk2"/>
                </a:solidFill>
                <a:latin typeface="Arial"/>
                <a:ea typeface="Arial"/>
                <a:cs typeface="Arial"/>
                <a:sym typeface="Arial"/>
              </a:rPr>
              <a:t>Opium War</a:t>
            </a:r>
          </a:p>
        </p:txBody>
      </p:sp>
      <p:sp>
        <p:nvSpPr>
          <p:cNvPr id="649" name="Shape 649"/>
          <p:cNvSpPr txBox="1">
            <a:spLocks noGrp="1"/>
          </p:cNvSpPr>
          <p:nvPr>
            <p:ph type="body" idx="1"/>
          </p:nvPr>
        </p:nvSpPr>
        <p:spPr>
          <a:xfrm>
            <a:off x="457200" y="1200150"/>
            <a:ext cx="8229600" cy="3397800"/>
          </a:xfrm>
          <a:prstGeom prst="rect">
            <a:avLst/>
          </a:prstGeom>
          <a:noFill/>
          <a:ln>
            <a:noFill/>
          </a:ln>
        </p:spPr>
        <p:txBody>
          <a:bodyPr lIns="91425" tIns="45700" rIns="91425" bIns="45700" anchor="t" anchorCtr="0">
            <a:noAutofit/>
          </a:bodyPr>
          <a:lstStyle/>
          <a:p>
            <a:pPr marL="342900" marR="0" lvl="0" indent="-323850" algn="l" rtl="0">
              <a:lnSpc>
                <a:spcPct val="80000"/>
              </a:lnSpc>
              <a:spcBef>
                <a:spcPts val="0"/>
              </a:spcBef>
              <a:spcAft>
                <a:spcPts val="0"/>
              </a:spcAft>
              <a:buClr>
                <a:schemeClr val="hlink"/>
              </a:buClr>
              <a:buSzPct val="100000"/>
              <a:buFont typeface="Noto Sans Symbols"/>
              <a:buChar char="●"/>
            </a:pPr>
            <a:r>
              <a:rPr lang="en" sz="1800" b="0" i="0" u="none" strike="noStrike" cap="none">
                <a:solidFill>
                  <a:schemeClr val="dk1"/>
                </a:solidFill>
                <a:latin typeface="Arial"/>
                <a:ea typeface="Arial"/>
                <a:cs typeface="Arial"/>
                <a:sym typeface="Arial"/>
              </a:rPr>
              <a:t>British merchants discovered that they could make a large profit for trading a drug called opium for Chinese tea</a:t>
            </a:r>
          </a:p>
          <a:p>
            <a:pPr marL="342900" marR="0" lvl="0" indent="-323850" algn="l" rtl="0">
              <a:lnSpc>
                <a:spcPct val="80000"/>
              </a:lnSpc>
              <a:spcBef>
                <a:spcPts val="560"/>
              </a:spcBef>
              <a:spcAft>
                <a:spcPts val="0"/>
              </a:spcAft>
              <a:buClr>
                <a:schemeClr val="hlink"/>
              </a:buClr>
              <a:buSzPct val="100000"/>
              <a:buFont typeface="Noto Sans Symbols"/>
              <a:buChar char="●"/>
            </a:pPr>
            <a:r>
              <a:rPr lang="en" sz="1800" b="0" i="0" u="none" strike="noStrike" cap="none">
                <a:solidFill>
                  <a:schemeClr val="dk1"/>
                </a:solidFill>
                <a:latin typeface="Arial"/>
                <a:ea typeface="Arial"/>
                <a:cs typeface="Arial"/>
                <a:sym typeface="Arial"/>
              </a:rPr>
              <a:t>Chinese became addicted to the drug</a:t>
            </a:r>
          </a:p>
          <a:p>
            <a:pPr marL="342900" marR="0" lvl="0" indent="-323850" algn="l" rtl="0">
              <a:lnSpc>
                <a:spcPct val="80000"/>
              </a:lnSpc>
              <a:spcBef>
                <a:spcPts val="560"/>
              </a:spcBef>
              <a:spcAft>
                <a:spcPts val="0"/>
              </a:spcAft>
              <a:buClr>
                <a:schemeClr val="hlink"/>
              </a:buClr>
              <a:buSzPct val="100000"/>
              <a:buFont typeface="Noto Sans Symbols"/>
              <a:buChar char="●"/>
            </a:pPr>
            <a:r>
              <a:rPr lang="en" sz="1800" b="0" i="0" u="none" strike="noStrike" cap="none">
                <a:solidFill>
                  <a:schemeClr val="dk1"/>
                </a:solidFill>
                <a:latin typeface="Arial"/>
                <a:ea typeface="Arial"/>
                <a:cs typeface="Arial"/>
                <a:sym typeface="Arial"/>
              </a:rPr>
              <a:t>Chinese outlawed the drug and ordered Britain to stop selling the drug but the British refused</a:t>
            </a:r>
          </a:p>
          <a:p>
            <a:pPr marL="342900" marR="0" lvl="0" indent="-323850" algn="l" rtl="0">
              <a:lnSpc>
                <a:spcPct val="80000"/>
              </a:lnSpc>
              <a:spcBef>
                <a:spcPts val="560"/>
              </a:spcBef>
              <a:spcAft>
                <a:spcPts val="0"/>
              </a:spcAft>
              <a:buClr>
                <a:schemeClr val="hlink"/>
              </a:buClr>
              <a:buSzPct val="100000"/>
              <a:buFont typeface="Noto Sans Symbols"/>
              <a:buChar char="●"/>
            </a:pPr>
            <a:r>
              <a:rPr lang="en" sz="1800" b="0" i="0" u="none" strike="noStrike" cap="none">
                <a:solidFill>
                  <a:schemeClr val="dk1"/>
                </a:solidFill>
                <a:latin typeface="Arial"/>
                <a:ea typeface="Arial"/>
                <a:cs typeface="Arial"/>
                <a:sym typeface="Arial"/>
              </a:rPr>
              <a:t>Chinese war ships fought with British ships over the trade of Opium</a:t>
            </a:r>
          </a:p>
          <a:p>
            <a:pPr marL="342900" marR="0" lvl="0" indent="-323850" algn="l" rtl="0">
              <a:lnSpc>
                <a:spcPct val="80000"/>
              </a:lnSpc>
              <a:spcBef>
                <a:spcPts val="560"/>
              </a:spcBef>
              <a:spcAft>
                <a:spcPts val="0"/>
              </a:spcAft>
              <a:buClr>
                <a:schemeClr val="hlink"/>
              </a:buClr>
              <a:buSzPct val="100000"/>
              <a:buFont typeface="Noto Sans Symbols"/>
              <a:buChar char="●"/>
            </a:pPr>
            <a:r>
              <a:rPr lang="en" sz="1800" b="0" i="0" u="none" strike="noStrike" cap="none">
                <a:solidFill>
                  <a:schemeClr val="dk1"/>
                </a:solidFill>
                <a:latin typeface="Arial"/>
                <a:ea typeface="Arial"/>
                <a:cs typeface="Arial"/>
                <a:sym typeface="Arial"/>
              </a:rPr>
              <a:t>The British defeated the Chinese easily because the Industrialized nation of Great Britain had the latest weapons and China, the non-industrialized nation had outdated weapons</a:t>
            </a: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title"/>
          </p:nvPr>
        </p:nvSpPr>
        <p:spPr>
          <a:xfrm>
            <a:off x="457200" y="208359"/>
            <a:ext cx="8229600" cy="854700"/>
          </a:xfrm>
          <a:prstGeom prst="rect">
            <a:avLst/>
          </a:prstGeom>
        </p:spPr>
        <p:txBody>
          <a:bodyPr lIns="91425" tIns="91425" rIns="91425" bIns="91425" anchor="ctr" anchorCtr="1">
            <a:noAutofit/>
          </a:bodyPr>
          <a:lstStyle/>
          <a:p>
            <a:pPr lvl="0">
              <a:spcBef>
                <a:spcPts val="0"/>
              </a:spcBef>
              <a:buNone/>
            </a:pPr>
            <a:r>
              <a:rPr lang="en" sz="3000"/>
              <a:t>Treaty of Nanjing and Extraterritoriality</a:t>
            </a:r>
          </a:p>
        </p:txBody>
      </p:sp>
      <p:sp>
        <p:nvSpPr>
          <p:cNvPr id="655" name="Shape 655"/>
          <p:cNvSpPr txBox="1">
            <a:spLocks noGrp="1"/>
          </p:cNvSpPr>
          <p:nvPr>
            <p:ph type="body" idx="1"/>
          </p:nvPr>
        </p:nvSpPr>
        <p:spPr>
          <a:xfrm>
            <a:off x="457200" y="1200150"/>
            <a:ext cx="8229600" cy="3397800"/>
          </a:xfrm>
          <a:prstGeom prst="rect">
            <a:avLst/>
          </a:prstGeom>
        </p:spPr>
        <p:txBody>
          <a:bodyPr lIns="91425" tIns="91425" rIns="91425" bIns="91425" anchor="t" anchorCtr="0">
            <a:noAutofit/>
          </a:bodyPr>
          <a:lstStyle/>
          <a:p>
            <a:pPr lvl="0">
              <a:spcBef>
                <a:spcPts val="0"/>
              </a:spcBef>
              <a:buNone/>
            </a:pPr>
            <a:r>
              <a:rPr lang="en"/>
              <a:t>Treaty of Nanjing</a:t>
            </a:r>
          </a:p>
          <a:p>
            <a:pPr marL="457200" lvl="0" indent="-228600" rtl="0">
              <a:spcBef>
                <a:spcPts val="0"/>
              </a:spcBef>
            </a:pPr>
            <a:r>
              <a:rPr lang="en"/>
              <a:t>China paid British war cost, open ports to Britain and gave up Hong Kong</a:t>
            </a:r>
          </a:p>
          <a:p>
            <a:pPr marL="0" lvl="0" indent="0" rtl="0">
              <a:spcBef>
                <a:spcPts val="0"/>
              </a:spcBef>
              <a:buNone/>
            </a:pPr>
            <a:r>
              <a:rPr lang="en"/>
              <a:t>Extraterritoriality</a:t>
            </a:r>
          </a:p>
          <a:p>
            <a:pPr marL="457200" lvl="0" indent="-228600">
              <a:spcBef>
                <a:spcPts val="0"/>
              </a:spcBef>
            </a:pPr>
            <a:r>
              <a:rPr lang="en"/>
              <a:t>Rights to live under their own laws and be tried in their British courts</a:t>
            </a: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457200" y="208359"/>
            <a:ext cx="8229600" cy="854700"/>
          </a:xfrm>
          <a:prstGeom prst="rect">
            <a:avLst/>
          </a:prstGeom>
        </p:spPr>
        <p:txBody>
          <a:bodyPr lIns="91425" tIns="91425" rIns="91425" bIns="91425" anchor="ctr" anchorCtr="1">
            <a:noAutofit/>
          </a:bodyPr>
          <a:lstStyle/>
          <a:p>
            <a:pPr lvl="0">
              <a:spcBef>
                <a:spcPts val="0"/>
              </a:spcBef>
              <a:buNone/>
            </a:pPr>
            <a:r>
              <a:rPr lang="en"/>
              <a:t>Empire of Japan</a:t>
            </a:r>
          </a:p>
        </p:txBody>
      </p:sp>
      <p:sp>
        <p:nvSpPr>
          <p:cNvPr id="661" name="Shape 661"/>
          <p:cNvSpPr txBox="1">
            <a:spLocks noGrp="1"/>
          </p:cNvSpPr>
          <p:nvPr>
            <p:ph type="body" idx="1"/>
          </p:nvPr>
        </p:nvSpPr>
        <p:spPr>
          <a:xfrm>
            <a:off x="457200" y="1200150"/>
            <a:ext cx="8229600" cy="3397800"/>
          </a:xfrm>
          <a:prstGeom prst="rect">
            <a:avLst/>
          </a:prstGeom>
        </p:spPr>
        <p:txBody>
          <a:bodyPr lIns="91425" tIns="91425" rIns="91425" bIns="91425" anchor="t" anchorCtr="0">
            <a:noAutofit/>
          </a:bodyPr>
          <a:lstStyle/>
          <a:p>
            <a:pPr lvl="0">
              <a:spcBef>
                <a:spcPts val="0"/>
              </a:spcBef>
              <a:buNone/>
            </a:pPr>
            <a:r>
              <a:rPr lang="en"/>
              <a:t>Japanese started to colonize the Pacific Ocean in search of Natural resources that they did not have on their island</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685800" y="285750"/>
            <a:ext cx="7696200" cy="7428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3600" b="0" i="0" u="none" strike="noStrike" cap="none">
                <a:solidFill>
                  <a:schemeClr val="dk2"/>
                </a:solidFill>
                <a:latin typeface="Arial"/>
                <a:ea typeface="Arial"/>
                <a:cs typeface="Arial"/>
                <a:sym typeface="Arial"/>
              </a:rPr>
              <a:t>Global Concern</a:t>
            </a:r>
          </a:p>
        </p:txBody>
      </p:sp>
      <p:sp>
        <p:nvSpPr>
          <p:cNvPr id="467" name="Shape 467"/>
          <p:cNvSpPr txBox="1">
            <a:spLocks noGrp="1"/>
          </p:cNvSpPr>
          <p:nvPr>
            <p:ph type="body" idx="1"/>
          </p:nvPr>
        </p:nvSpPr>
        <p:spPr>
          <a:xfrm>
            <a:off x="0" y="1085850"/>
            <a:ext cx="5715000" cy="3943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D1FFFF"/>
              </a:buClr>
              <a:buSzPct val="100000"/>
              <a:buFont typeface="Arial"/>
              <a:buChar char="•"/>
            </a:pPr>
            <a:r>
              <a:rPr lang="en" sz="2800" b="0" i="0" u="none" strike="noStrike" cap="none">
                <a:solidFill>
                  <a:srgbClr val="D1FFFF"/>
                </a:solidFill>
                <a:latin typeface="Arial"/>
                <a:ea typeface="Arial"/>
                <a:cs typeface="Arial"/>
                <a:sym typeface="Arial"/>
              </a:rPr>
              <a:t>Overpopulation</a:t>
            </a:r>
            <a:r>
              <a:rPr lang="en" sz="2800" b="0" i="0" u="none" strike="noStrike" cap="none">
                <a:solidFill>
                  <a:schemeClr val="dk1"/>
                </a:solidFill>
                <a:latin typeface="Arial"/>
                <a:ea typeface="Arial"/>
                <a:cs typeface="Arial"/>
                <a:sym typeface="Arial"/>
              </a:rPr>
              <a:t> (too many people for the available resources)</a:t>
            </a:r>
          </a:p>
          <a:p>
            <a:pPr marL="742950" marR="0" lvl="1" indent="-285750" algn="l" rtl="0">
              <a:lnSpc>
                <a:spcPct val="100000"/>
              </a:lnSpc>
              <a:spcBef>
                <a:spcPts val="480"/>
              </a:spcBef>
              <a:spcAft>
                <a:spcPts val="0"/>
              </a:spcAft>
              <a:buClr>
                <a:srgbClr val="D1FFFF"/>
              </a:buClr>
              <a:buSzPct val="100000"/>
              <a:buFont typeface="Arial"/>
              <a:buChar char="–"/>
            </a:pPr>
            <a:r>
              <a:rPr lang="en" sz="2400" b="0" i="0" u="none" strike="noStrike" cap="none">
                <a:solidFill>
                  <a:srgbClr val="D1FFFF"/>
                </a:solidFill>
                <a:latin typeface="Arial"/>
                <a:ea typeface="Arial"/>
                <a:cs typeface="Arial"/>
                <a:sym typeface="Arial"/>
              </a:rPr>
              <a:t>Causes:</a:t>
            </a:r>
            <a:r>
              <a:rPr lang="en" sz="2400" b="0" i="0" u="none" strike="noStrike" cap="none">
                <a:solidFill>
                  <a:schemeClr val="dk1"/>
                </a:solidFill>
                <a:latin typeface="Arial"/>
                <a:ea typeface="Arial"/>
                <a:cs typeface="Arial"/>
                <a:sym typeface="Arial"/>
              </a:rPr>
              <a:t> traditional values, laborers, lack of birth control</a:t>
            </a:r>
          </a:p>
          <a:p>
            <a:pPr marL="742950" marR="0" lvl="1" indent="-285750" algn="l" rtl="0">
              <a:lnSpc>
                <a:spcPct val="100000"/>
              </a:lnSpc>
              <a:spcBef>
                <a:spcPts val="480"/>
              </a:spcBef>
              <a:spcAft>
                <a:spcPts val="0"/>
              </a:spcAft>
              <a:buClr>
                <a:schemeClr val="dk1"/>
              </a:buClr>
              <a:buSzPct val="100000"/>
              <a:buFont typeface="Arial"/>
              <a:buChar char="–"/>
            </a:pPr>
            <a:r>
              <a:rPr lang="en" sz="2400" b="0" i="0" u="none" strike="noStrike" cap="none">
                <a:solidFill>
                  <a:schemeClr val="dk1"/>
                </a:solidFill>
                <a:latin typeface="Arial"/>
                <a:ea typeface="Arial"/>
                <a:cs typeface="Arial"/>
                <a:sym typeface="Arial"/>
              </a:rPr>
              <a:t>China, India, Bangladesh</a:t>
            </a:r>
          </a:p>
          <a:p>
            <a:pPr marL="742950" marR="0" lvl="1" indent="-285750" algn="l" rtl="0">
              <a:lnSpc>
                <a:spcPct val="100000"/>
              </a:lnSpc>
              <a:spcBef>
                <a:spcPts val="480"/>
              </a:spcBef>
              <a:spcAft>
                <a:spcPts val="0"/>
              </a:spcAft>
              <a:buClr>
                <a:srgbClr val="D1FFFF"/>
              </a:buClr>
              <a:buSzPct val="100000"/>
              <a:buFont typeface="Arial"/>
              <a:buChar char="–"/>
            </a:pPr>
            <a:r>
              <a:rPr lang="en" sz="2400" b="0" i="0" u="none" strike="noStrike" cap="none">
                <a:solidFill>
                  <a:srgbClr val="D1FFFF"/>
                </a:solidFill>
                <a:latin typeface="Arial"/>
                <a:ea typeface="Arial"/>
                <a:cs typeface="Arial"/>
                <a:sym typeface="Arial"/>
              </a:rPr>
              <a:t>Effects:</a:t>
            </a:r>
            <a:r>
              <a:rPr lang="en" sz="2400" b="0" i="0" u="none" strike="noStrike" cap="none">
                <a:solidFill>
                  <a:schemeClr val="dk1"/>
                </a:solidFill>
                <a:latin typeface="Arial"/>
                <a:ea typeface="Arial"/>
                <a:cs typeface="Arial"/>
                <a:sym typeface="Arial"/>
              </a:rPr>
              <a:t> World population of 6.2 billion and growing, drain on resources (including energy, education, food, farmland and water)</a:t>
            </a:r>
          </a:p>
          <a:p>
            <a:pPr marL="742950" marR="0" lvl="1" indent="-285750" algn="l" rtl="0">
              <a:lnSpc>
                <a:spcPct val="100000"/>
              </a:lnSpc>
              <a:spcBef>
                <a:spcPts val="480"/>
              </a:spcBef>
              <a:spcAft>
                <a:spcPts val="0"/>
              </a:spcAft>
              <a:buClr>
                <a:srgbClr val="D1FFFF"/>
              </a:buClr>
              <a:buSzPct val="100000"/>
              <a:buFont typeface="Arial"/>
              <a:buChar char="–"/>
            </a:pPr>
            <a:r>
              <a:rPr lang="en" sz="2400" b="0" i="0" u="none" strike="noStrike" cap="none">
                <a:solidFill>
                  <a:srgbClr val="D1FFFF"/>
                </a:solidFill>
                <a:latin typeface="Arial"/>
                <a:ea typeface="Arial"/>
                <a:cs typeface="Arial"/>
                <a:sym typeface="Arial"/>
              </a:rPr>
              <a:t>Solutions:</a:t>
            </a:r>
            <a:r>
              <a:rPr lang="en" sz="2400" b="0" i="0" u="none" strike="noStrike" cap="none">
                <a:solidFill>
                  <a:schemeClr val="dk1"/>
                </a:solidFill>
                <a:latin typeface="Arial"/>
                <a:ea typeface="Arial"/>
                <a:cs typeface="Arial"/>
                <a:sym typeface="Arial"/>
              </a:rPr>
              <a:t> education, family planning, China’s “one-child” policy</a:t>
            </a:r>
          </a:p>
        </p:txBody>
      </p:sp>
      <p:pic>
        <p:nvPicPr>
          <p:cNvPr id="468" name="Shape 468"/>
          <p:cNvPicPr preferRelativeResize="0"/>
          <p:nvPr/>
        </p:nvPicPr>
        <p:blipFill rotWithShape="1">
          <a:blip r:embed="rId3">
            <a:alphaModFix/>
          </a:blip>
          <a:srcRect/>
          <a:stretch/>
        </p:blipFill>
        <p:spPr>
          <a:xfrm>
            <a:off x="5638800" y="1485900"/>
            <a:ext cx="3327300" cy="2685900"/>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457200" y="205977"/>
            <a:ext cx="8229600" cy="857400"/>
          </a:xfrm>
          <a:prstGeom prst="rect">
            <a:avLst/>
          </a:prstGeom>
        </p:spPr>
        <p:txBody>
          <a:bodyPr lIns="91425" tIns="91425" rIns="91425" bIns="91425" anchor="ctr" anchorCtr="0">
            <a:noAutofit/>
          </a:bodyPr>
          <a:lstStyle/>
          <a:p>
            <a:pPr lvl="0">
              <a:spcBef>
                <a:spcPts val="0"/>
              </a:spcBef>
              <a:buNone/>
            </a:pPr>
            <a:r>
              <a:rPr lang="en" sz="2400" b="1"/>
              <a:t>Green Revolution</a:t>
            </a:r>
          </a:p>
        </p:txBody>
      </p:sp>
      <p:sp>
        <p:nvSpPr>
          <p:cNvPr id="474" name="Shape 474"/>
          <p:cNvSpPr txBox="1">
            <a:spLocks noGrp="1"/>
          </p:cNvSpPr>
          <p:nvPr>
            <p:ph type="body" idx="1"/>
          </p:nvPr>
        </p:nvSpPr>
        <p:spPr>
          <a:xfrm>
            <a:off x="457200" y="1200150"/>
            <a:ext cx="8229600" cy="3394500"/>
          </a:xfrm>
          <a:prstGeom prst="rect">
            <a:avLst/>
          </a:prstGeom>
        </p:spPr>
        <p:txBody>
          <a:bodyPr lIns="91425" tIns="91425" rIns="91425" bIns="91425" anchor="t" anchorCtr="0">
            <a:noAutofit/>
          </a:bodyPr>
          <a:lstStyle/>
          <a:p>
            <a:pPr lvl="0">
              <a:spcBef>
                <a:spcPts val="0"/>
              </a:spcBef>
              <a:buNone/>
            </a:pPr>
            <a:r>
              <a:rPr lang="en"/>
              <a:t>Through the use of new technologies and science, the improvement of crop growth occurred during this period</a:t>
            </a:r>
          </a:p>
          <a:p>
            <a:pPr lvl="0">
              <a:spcBef>
                <a:spcPts val="0"/>
              </a:spcBef>
              <a:buNone/>
            </a:pPr>
            <a:endParaRPr/>
          </a:p>
          <a:p>
            <a:pPr lvl="0">
              <a:spcBef>
                <a:spcPts val="0"/>
              </a:spcBef>
              <a:buNone/>
            </a:pPr>
            <a:r>
              <a:rPr lang="en"/>
              <a:t>Pesticides</a:t>
            </a:r>
          </a:p>
          <a:p>
            <a:pPr lvl="0">
              <a:spcBef>
                <a:spcPts val="0"/>
              </a:spcBef>
              <a:buNone/>
            </a:pPr>
            <a:r>
              <a:rPr lang="en"/>
              <a:t>Herbicides</a:t>
            </a:r>
          </a:p>
          <a:p>
            <a:pPr lvl="0">
              <a:spcBef>
                <a:spcPts val="0"/>
              </a:spcBef>
              <a:buNone/>
            </a:pPr>
            <a:r>
              <a:rPr lang="en"/>
              <a:t>New Fertilization</a:t>
            </a:r>
          </a:p>
          <a:p>
            <a:pPr lvl="0">
              <a:spcBef>
                <a:spcPts val="0"/>
              </a:spcBef>
              <a:buNone/>
            </a:pPr>
            <a:r>
              <a:rPr lang="en"/>
              <a:t> </a:t>
            </a:r>
          </a:p>
        </p:txBody>
      </p:sp>
      <p:pic>
        <p:nvPicPr>
          <p:cNvPr id="475" name="Shape 475"/>
          <p:cNvPicPr preferRelativeResize="0"/>
          <p:nvPr/>
        </p:nvPicPr>
        <p:blipFill>
          <a:blip r:embed="rId3">
            <a:alphaModFix/>
          </a:blip>
          <a:stretch>
            <a:fillRect/>
          </a:stretch>
        </p:blipFill>
        <p:spPr>
          <a:xfrm>
            <a:off x="3984225" y="1643225"/>
            <a:ext cx="4389425" cy="303345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Black Death/Bubonic Plague</a:t>
            </a:r>
          </a:p>
        </p:txBody>
      </p:sp>
      <p:sp>
        <p:nvSpPr>
          <p:cNvPr id="481" name="Shape 481"/>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r>
              <a:rPr lang="en"/>
              <a:t>Spread of disease caused millions of people to die in Europe</a:t>
            </a:r>
          </a:p>
          <a:p>
            <a:pPr lvl="0">
              <a:spcBef>
                <a:spcPts val="0"/>
              </a:spcBef>
              <a:buNone/>
            </a:pPr>
            <a:r>
              <a:rPr lang="en"/>
              <a:t>Believed spread through trade from Asia to Europe</a:t>
            </a:r>
          </a:p>
          <a:p>
            <a:pPr lvl="0">
              <a:spcBef>
                <a:spcPts val="0"/>
              </a:spcBef>
              <a:buNone/>
            </a:pPr>
            <a:r>
              <a:rPr lang="en"/>
              <a:t>The work force decreased during this period</a:t>
            </a:r>
          </a:p>
        </p:txBody>
      </p:sp>
      <p:sp>
        <p:nvSpPr>
          <p:cNvPr id="482" name="Shape 482"/>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483" name="Shape 483"/>
          <p:cNvPicPr preferRelativeResize="0"/>
          <p:nvPr/>
        </p:nvPicPr>
        <p:blipFill>
          <a:blip r:embed="rId3">
            <a:alphaModFix/>
          </a:blip>
          <a:stretch>
            <a:fillRect/>
          </a:stretch>
        </p:blipFill>
        <p:spPr>
          <a:xfrm>
            <a:off x="5008450" y="1102975"/>
            <a:ext cx="3823850" cy="3590324"/>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Ireland-Potato Famine</a:t>
            </a:r>
          </a:p>
        </p:txBody>
      </p:sp>
      <p:sp>
        <p:nvSpPr>
          <p:cNvPr id="489" name="Shape 489"/>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r>
              <a:rPr lang="en" sz="2400"/>
              <a:t>The inability to grow potatoes forced many Irish to leave Ireland in search of new economic opportunities</a:t>
            </a:r>
          </a:p>
        </p:txBody>
      </p:sp>
      <p:sp>
        <p:nvSpPr>
          <p:cNvPr id="490" name="Shape 490"/>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491" name="Shape 491"/>
          <p:cNvPicPr preferRelativeResize="0"/>
          <p:nvPr/>
        </p:nvPicPr>
        <p:blipFill>
          <a:blip r:embed="rId3">
            <a:alphaModFix/>
          </a:blip>
          <a:stretch>
            <a:fillRect/>
          </a:stretch>
        </p:blipFill>
        <p:spPr>
          <a:xfrm>
            <a:off x="4670800" y="1152475"/>
            <a:ext cx="4161499" cy="3416400"/>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Suleiman the Magnificent and King Louis XIV </a:t>
            </a:r>
          </a:p>
        </p:txBody>
      </p:sp>
      <p:sp>
        <p:nvSpPr>
          <p:cNvPr id="497" name="Shape 49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View on Government</a:t>
            </a:r>
          </a:p>
          <a:p>
            <a:pPr lvl="0">
              <a:spcBef>
                <a:spcPts val="0"/>
              </a:spcBef>
              <a:buNone/>
            </a:pPr>
            <a:r>
              <a:rPr lang="en"/>
              <a:t>Both Centralized Power</a:t>
            </a:r>
          </a:p>
        </p:txBody>
      </p:sp>
      <p:pic>
        <p:nvPicPr>
          <p:cNvPr id="498" name="Shape 498"/>
          <p:cNvPicPr preferRelativeResize="0"/>
          <p:nvPr/>
        </p:nvPicPr>
        <p:blipFill>
          <a:blip r:embed="rId3">
            <a:alphaModFix/>
          </a:blip>
          <a:stretch>
            <a:fillRect/>
          </a:stretch>
        </p:blipFill>
        <p:spPr>
          <a:xfrm>
            <a:off x="4648275" y="1384350"/>
            <a:ext cx="3297699" cy="3704474"/>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a:t>Suleiman the Magnificent</a:t>
            </a:r>
          </a:p>
        </p:txBody>
      </p:sp>
      <p:sp>
        <p:nvSpPr>
          <p:cNvPr id="504" name="Shape 50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400"/>
              <a:t>Modernized the military</a:t>
            </a:r>
          </a:p>
          <a:p>
            <a:pPr lvl="0">
              <a:spcBef>
                <a:spcPts val="0"/>
              </a:spcBef>
              <a:buNone/>
            </a:pPr>
            <a:r>
              <a:rPr lang="en" sz="2400"/>
              <a:t>Islam became major religion in Balkans do to westward expansion of Suleiman</a:t>
            </a:r>
          </a:p>
          <a:p>
            <a:pPr lvl="0">
              <a:spcBef>
                <a:spcPts val="0"/>
              </a:spcBef>
              <a:buNone/>
            </a:pPr>
            <a:r>
              <a:rPr lang="en" sz="2400"/>
              <a:t>Religious Tolerance </a:t>
            </a:r>
          </a:p>
        </p:txBody>
      </p:sp>
    </p:spTree>
  </p:cSld>
  <p:clrMapOvr>
    <a:masterClrMapping/>
  </p:clrMapOvr>
  <p:transition spd="slow">
    <p:fade/>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Foundr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Foundr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rbit">
  <a:themeElements>
    <a:clrScheme name="default">
      <a:dk1>
        <a:srgbClr val="FFFFFF"/>
      </a:dk1>
      <a:lt1>
        <a:srgbClr val="000000"/>
      </a:lt1>
      <a:dk2>
        <a:srgbClr val="B2B2B2"/>
      </a:dk2>
      <a:lt2>
        <a:srgbClr val="010199"/>
      </a:lt2>
      <a:accent1>
        <a:srgbClr val="3399FF"/>
      </a:accent1>
      <a:accent2>
        <a:srgbClr val="666699"/>
      </a:accent2>
      <a:accent3>
        <a:srgbClr val="000000"/>
      </a:accent3>
      <a:accent4>
        <a:srgbClr val="3399FF"/>
      </a:accent4>
      <a:accent5>
        <a:srgbClr val="666699"/>
      </a:accent5>
      <a:accent6>
        <a:srgbClr val="000000"/>
      </a:accent6>
      <a:hlink>
        <a:srgbClr val="FFFFCC"/>
      </a:hlink>
      <a:folHlink>
        <a:srgbClr val="FFCC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960</Words>
  <Application>Microsoft Office PowerPoint</Application>
  <PresentationFormat>On-screen Show (16:9)</PresentationFormat>
  <Paragraphs>128</Paragraphs>
  <Slides>32</Slides>
  <Notes>32</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32</vt:i4>
      </vt:variant>
    </vt:vector>
  </HeadingPairs>
  <TitlesOfParts>
    <vt:vector size="48" baseType="lpstr">
      <vt:lpstr>Arial</vt:lpstr>
      <vt:lpstr>Tahoma</vt:lpstr>
      <vt:lpstr>Rokkitt</vt:lpstr>
      <vt:lpstr>Trebuchet MS</vt:lpstr>
      <vt:lpstr>Calibri</vt:lpstr>
      <vt:lpstr>Courier New</vt:lpstr>
      <vt:lpstr>Noto Symbol</vt:lpstr>
      <vt:lpstr>Noto Sans Symbols</vt:lpstr>
      <vt:lpstr>simple-light-2</vt:lpstr>
      <vt:lpstr>Default Design</vt:lpstr>
      <vt:lpstr>Office Theme</vt:lpstr>
      <vt:lpstr>spotlight</vt:lpstr>
      <vt:lpstr>Curtain Call</vt:lpstr>
      <vt:lpstr>2_Foundry</vt:lpstr>
      <vt:lpstr>4_Foundry</vt:lpstr>
      <vt:lpstr>Orbit</vt:lpstr>
      <vt:lpstr>Environmental Issues through Imperialism</vt:lpstr>
      <vt:lpstr>Global Concern</vt:lpstr>
      <vt:lpstr> Global Concern</vt:lpstr>
      <vt:lpstr>Global Concern</vt:lpstr>
      <vt:lpstr>Green Revolution</vt:lpstr>
      <vt:lpstr>Black Death/Bubonic Plague</vt:lpstr>
      <vt:lpstr>Ireland-Potato Famine</vt:lpstr>
      <vt:lpstr>Suleiman the Magnificent and King Louis XIV </vt:lpstr>
      <vt:lpstr>Suleiman the Magnificent</vt:lpstr>
      <vt:lpstr>Asoka and Akbar the Great</vt:lpstr>
      <vt:lpstr>Napoleon and Russia</vt:lpstr>
      <vt:lpstr>Peter the Great-Westernization</vt:lpstr>
      <vt:lpstr>Justinian Code- Byzantine Empire </vt:lpstr>
      <vt:lpstr>Ayatollah Khomeini</vt:lpstr>
      <vt:lpstr>Jomo Kenyatta</vt:lpstr>
      <vt:lpstr>Niccolo Machiavelli </vt:lpstr>
      <vt:lpstr>Deng Xiaoping</vt:lpstr>
      <vt:lpstr>Hammurabi </vt:lpstr>
      <vt:lpstr>PowerPoint Presentation</vt:lpstr>
      <vt:lpstr>Totalitarian State</vt:lpstr>
      <vt:lpstr>First Five Year Plan</vt:lpstr>
      <vt:lpstr>Ukrainian Famine </vt:lpstr>
      <vt:lpstr>Spread of Communism</vt:lpstr>
      <vt:lpstr>Cold War Division</vt:lpstr>
      <vt:lpstr>NATO- North Atlantic Treaty Organization</vt:lpstr>
      <vt:lpstr>Warsaw Pact</vt:lpstr>
      <vt:lpstr>PowerPoint Presentation</vt:lpstr>
      <vt:lpstr>PowerPoint Presentation</vt:lpstr>
      <vt:lpstr>PowerPoint Presentation</vt:lpstr>
      <vt:lpstr>Opium War</vt:lpstr>
      <vt:lpstr>Treaty of Nanjing and Extraterritoriality</vt:lpstr>
      <vt:lpstr>Empire of Japan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Issues through Imperialism</dc:title>
  <dc:creator>Ferraro, James</dc:creator>
  <cp:lastModifiedBy>"%username%"</cp:lastModifiedBy>
  <cp:revision>1</cp:revision>
  <dcterms:modified xsi:type="dcterms:W3CDTF">2016-05-25T12:29:57Z</dcterms:modified>
</cp:coreProperties>
</file>