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obo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4066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Geography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Himalayan Mountains- India and China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75" y="1699500"/>
            <a:ext cx="4108049" cy="34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4411925" y="1755775"/>
            <a:ext cx="4186800" cy="309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- Mountain Range in between India and China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/>
              <a:t>- Natural Barrier for India and China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/>
              <a:t>- China used Terrace Farming , cutting into land to make flat land to farm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Russian Geography and Winter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25" y="1665725"/>
            <a:ext cx="3950499" cy="166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25" y="3332600"/>
            <a:ext cx="3894225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4254350" y="1688250"/>
            <a:ext cx="4558200" cy="323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- Harsh winters and large terrain protect Russia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/>
              <a:t>- Help defeat both Napoleon and Hitler when they tried to invade Russia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Romans-Peninsula and Mountains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25" y="1754937"/>
            <a:ext cx="2743199" cy="30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3005075" y="1755025"/>
            <a:ext cx="1485600" cy="303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</a:t>
            </a:r>
            <a:r>
              <a:rPr lang="en" b="1"/>
              <a:t> Peninsula land surrounded on three sides by water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r>
              <a:rPr lang="en" b="1"/>
              <a:t>- Made Italy the center of Trade because of all the ports 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250" y="1812050"/>
            <a:ext cx="2743200" cy="29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7597075" y="1834550"/>
            <a:ext cx="1305600" cy="284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</a:t>
            </a:r>
            <a:r>
              <a:rPr lang="en" b="1"/>
              <a:t> Mountains were Natural Barriers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r>
              <a:rPr lang="en" b="1"/>
              <a:t>-Roman’s had to build a road system to make trade and troop travel easier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Middle East- Desert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1919075"/>
            <a:ext cx="3309749" cy="27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4423175" y="2104675"/>
            <a:ext cx="3781800" cy="23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- Deserts are used as Natural Barriers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/>
              <a:t>- Difficulty of flying helicopters during the Persian Gulf war because of sandstorms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Greece- Mountains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50" y="1564424"/>
            <a:ext cx="4614499" cy="34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5154750" y="1722000"/>
            <a:ext cx="3590400" cy="30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Mountains were used as Natural barriers</a:t>
            </a:r>
          </a:p>
          <a:p>
            <a:pPr marL="457200" lvl="0" indent="-381000">
              <a:spcBef>
                <a:spcPts val="0"/>
              </a:spcBef>
              <a:buSzPct val="100000"/>
              <a:buChar char="-"/>
            </a:pPr>
            <a:r>
              <a:rPr lang="en" sz="2400"/>
              <a:t>Made unifying Greece very difficult, reason why Greece was divided into city-states during Ancient times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Venice- Coastal City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1800225"/>
            <a:ext cx="3264724" cy="28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4029250" y="1782875"/>
            <a:ext cx="4119300" cy="298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- Coastal City in Northern Italy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 Trading Center because of being located on the cost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- Fishing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Latin America- Amazon River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1919075"/>
            <a:ext cx="3343524" cy="2762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4141800" y="1947100"/>
            <a:ext cx="4412100" cy="27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- Located mostly in Brazil in South America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 Used as trade route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- Amazon River Valley, rich in lumber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Russia- No Warm Water Ports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50" y="1677000"/>
            <a:ext cx="3398974" cy="307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4006750" y="1789525"/>
            <a:ext cx="4490700" cy="283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- Peter the Great was in search of a Warm Water Port to increase Russian trade and to become more Westernized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Nanjing- Coastal City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00" y="1722000"/>
            <a:ext cx="4940900" cy="296004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5391100" y="1800800"/>
            <a:ext cx="3511500" cy="294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- Coastal City in China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- Center of trade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Latin America- Andes Mountains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75" y="1721600"/>
            <a:ext cx="3815425" cy="3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4547000" y="1733250"/>
            <a:ext cx="4062900" cy="330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- Mountain Range in South America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- Made difficult to Unify South American countries after gaining independence from Spain and European countries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On-screen Show (16:9)</PresentationFormat>
  <Paragraphs>37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Roboto</vt:lpstr>
      <vt:lpstr>material</vt:lpstr>
      <vt:lpstr>Geography</vt:lpstr>
      <vt:lpstr>Romans-Peninsula and Mountains</vt:lpstr>
      <vt:lpstr>Middle East- Desert</vt:lpstr>
      <vt:lpstr>Greece- Mountains</vt:lpstr>
      <vt:lpstr>Venice- Coastal City</vt:lpstr>
      <vt:lpstr>Latin America- Amazon River</vt:lpstr>
      <vt:lpstr>Russia- No Warm Water Ports</vt:lpstr>
      <vt:lpstr>Nanjing- Coastal City</vt:lpstr>
      <vt:lpstr>Latin America- Andes Mountains</vt:lpstr>
      <vt:lpstr>Himalayan Mountains- India and China</vt:lpstr>
      <vt:lpstr>Russian Geography and Winter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Ferraro, James</dc:creator>
  <cp:lastModifiedBy>"%username%"</cp:lastModifiedBy>
  <cp:revision>1</cp:revision>
  <dcterms:modified xsi:type="dcterms:W3CDTF">2016-05-11T12:43:57Z</dcterms:modified>
</cp:coreProperties>
</file>