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5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02274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Immigration Through 1920’s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Federal Reserve System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266675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Regulates the banking system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Lowers interest Rates on loans to member banks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Regulate the amount of money in circulation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25" name="Shape 1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1152475"/>
            <a:ext cx="3878900" cy="322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Scopes Trial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Should Evolution be taught in schools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Traditional Values vs changing lifestyles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Science vs Religion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1152475"/>
            <a:ext cx="4059000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NAACP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11700" y="1107450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National Association for the Advancement of Colored People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Respond to racism and prejudice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Help African Americans participate in higher education, politics and continued support of civil rights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141" name="Shape 14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07149" y="1249300"/>
            <a:ext cx="3849174" cy="3083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Labor Unions and Strikes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Labor Unions</a:t>
            </a:r>
          </a:p>
          <a:p>
            <a:pPr lvl="0">
              <a:spcBef>
                <a:spcPts val="0"/>
              </a:spcBef>
              <a:buNone/>
            </a:pPr>
            <a:r>
              <a:rPr lang="en" b="1"/>
              <a:t>American Federation of Labor (AFL)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Goal was to collectively bargain wages and work hours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Samuel Gompers was the leader of the AFL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Railroad and Pullman Strike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Federal government  used force against workers to put down the strike.</a:t>
            </a:r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40900" y="2284750"/>
            <a:ext cx="3455274" cy="2114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Immigration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Immigration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Immigrants would take less money to do the same work as Americans, cost Americans jobs</a:t>
            </a:r>
          </a:p>
          <a:p>
            <a:pPr lvl="0">
              <a:spcBef>
                <a:spcPts val="0"/>
              </a:spcBef>
              <a:buNone/>
            </a:pPr>
            <a:r>
              <a:rPr lang="en" b="1" u="sng"/>
              <a:t>Nativist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American people who did not want Americans to come into the United States</a:t>
            </a:r>
          </a:p>
          <a:p>
            <a:pPr lvl="0">
              <a:spcBef>
                <a:spcPts val="0"/>
              </a:spcBef>
              <a:buNone/>
            </a:pPr>
            <a:r>
              <a:rPr lang="en" b="1" u="sng"/>
              <a:t>Sacco and Vanzetti/KKK/Palmer Raids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All examples of the United States not trusting foreigners 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399" y="1152475"/>
            <a:ext cx="3935174" cy="155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2399" y="2705050"/>
            <a:ext cx="3999899" cy="2066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Plessy v Ferguson 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Supreme Court case that states racial segregation in public facilities was legal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“Separate but equal” facilities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399" y="1152475"/>
            <a:ext cx="4059000" cy="334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Schenck v United States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Civil Liberties can be limited and restricted on constitutional rights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During the time of “Clear and Present Danger”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Limit  Freedom of Speech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04549" y="787825"/>
            <a:ext cx="4209349" cy="394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W.E.B Du Bois and Booker T Washington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W.E.B Du Bois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Believed that racial equality can be met through education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Traditional Academic Education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Leader of NAACP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Booker T Washington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Believed that racial equality can be met through education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Trade school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Suffrage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867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19th Amendment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Gave women the right to vote</a:t>
            </a:r>
          </a:p>
          <a:p>
            <a:pPr lvl="0">
              <a:spcBef>
                <a:spcPts val="0"/>
              </a:spcBef>
              <a:buNone/>
            </a:pPr>
            <a:r>
              <a:rPr lang="en" b="1" u="sng"/>
              <a:t>Seneca Falls Convention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Elizabeth Cady Stanton, Susan B Anthony gathered women for support of women’s right to vote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Declaration of Sentiments outlined the complaints that women had about being treated unequal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dk1"/>
                </a:solidFill>
              </a:rPr>
              <a:t>Suffrage Movement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Movement towards women gaining the right to vote, developed popular support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61212" y="1103312"/>
            <a:ext cx="2742263" cy="351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Spanish American War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U.S.S. Maine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Sunk in Cuban Harbor, believed to be by Spain</a:t>
            </a:r>
          </a:p>
          <a:p>
            <a:pPr lvl="0">
              <a:spcBef>
                <a:spcPts val="0"/>
              </a:spcBef>
              <a:buNone/>
            </a:pPr>
            <a:r>
              <a:rPr lang="en" b="1" u="sng"/>
              <a:t>Yellow Journalism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Built up support in the United States to go to war against Spain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chemeClr val="dk1"/>
                </a:solidFill>
              </a:rPr>
              <a:t>Result of the War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United States became a Colonial Power gaining Puerto Rico, Guam and Philippines 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1" name="Shape 111"/>
          <p:cNvPicPr preferRelativeResize="0"/>
          <p:nvPr/>
        </p:nvPicPr>
        <p:blipFill/>
        <p:spPr>
          <a:xfrm>
            <a:off x="5334850" y="1226775"/>
            <a:ext cx="2743200" cy="3114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WWI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Lusitania</a:t>
            </a:r>
          </a:p>
          <a:p>
            <a:pPr lvl="0">
              <a:spcBef>
                <a:spcPts val="0"/>
              </a:spcBef>
              <a:buNone/>
            </a:pPr>
            <a:r>
              <a:rPr lang="en" sz="1200">
                <a:solidFill>
                  <a:srgbClr val="000000"/>
                </a:solidFill>
              </a:rPr>
              <a:t>British ship attacked by German submarine that killed Americans on board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Caused the United States to get involved in WWI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 u="sng"/>
              <a:t>Treaty of Versailles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Treaty to end WWI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Dealt with with keeping peace in the world after WWI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</a:rPr>
              <a:t>Creation of the League of Nations, which the United States did not join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4738925" y="1152475"/>
            <a:ext cx="3999900" cy="384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Fourteen Points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Created by United States President Woodrow Wilson to create world peace after WWI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 u="sng"/>
              <a:t>Reasons for Not Joining the League of Nations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Congress did not want the United States to be drawn into European conflic</a:t>
            </a:r>
            <a:r>
              <a:rPr lang="en" sz="1100">
                <a:solidFill>
                  <a:srgbClr val="000000"/>
                </a:solidFill>
              </a:rPr>
              <a:t>ts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b="1" u="sng"/>
              <a:t>African Americans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</a:rPr>
              <a:t>Moved to the North to work in the</a:t>
            </a:r>
            <a:r>
              <a:rPr lang="en" sz="1100">
                <a:solidFill>
                  <a:srgbClr val="000000"/>
                </a:solidFill>
              </a:rPr>
              <a:t> factories during the war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</Words>
  <Application>Microsoft Office PowerPoint</Application>
  <PresentationFormat>On-screen Show (16:9)</PresentationFormat>
  <Paragraphs>91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simple-light-2</vt:lpstr>
      <vt:lpstr>Immigration Through 1920’s</vt:lpstr>
      <vt:lpstr>Labor Unions and Strikes</vt:lpstr>
      <vt:lpstr>Immigration</vt:lpstr>
      <vt:lpstr>Plessy v Ferguson </vt:lpstr>
      <vt:lpstr>Schenck v United States</vt:lpstr>
      <vt:lpstr>W.E.B Du Bois and Booker T Washington</vt:lpstr>
      <vt:lpstr>Suffrage</vt:lpstr>
      <vt:lpstr>Spanish American War</vt:lpstr>
      <vt:lpstr>WWI</vt:lpstr>
      <vt:lpstr>Federal Reserve System</vt:lpstr>
      <vt:lpstr>Scopes Trial</vt:lpstr>
      <vt:lpstr>NAACP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Through 1920’s</dc:title>
  <dc:creator>Ferraro, James</dc:creator>
  <cp:lastModifiedBy>"%username%"</cp:lastModifiedBy>
  <cp:revision>1</cp:revision>
  <dcterms:modified xsi:type="dcterms:W3CDTF">2016-06-02T17:27:18Z</dcterms:modified>
</cp:coreProperties>
</file>