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61350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Government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 to Constitution Review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11. C		21.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12. C		22.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         		13. C		23.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14. B		24.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15. A		25. C		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16.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			17.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18.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19. D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B			20. D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President George Washington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Cabinet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000000"/>
                </a:solidFill>
              </a:rPr>
              <a:t>-Washington created a Cabinet to advise him when making decision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-Washington set a precedent (Started a trend that other President will follow in the future) by creating the Cabinet of adviser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 “Unwritten Constitution”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Policy of Neutrality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-Washington followed a policy of Neutrality (Not getting involved in European conflicts/issues)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000000"/>
                </a:solidFill>
              </a:rPr>
              <a:t>-Washington wanted to increase foreign trade so by taking sides in European conflicts it would limit who he could trade with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Whiskey Rebellion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84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</a:rPr>
              <a:t>Whiskey Tax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-To help pay off the debt that the United States collected because of the American Revolution the government passed a law to tax whiskey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-Pennsylvania Corn Farmers would not pay tax because the tax hurt their business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</a:rPr>
              <a:t>Washington Enforced Law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-Washington sent federal troops to Pennsylvania to make sure that the farmers paid taxes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-Important because it showed that the Government would make sure that laws that are passed would be enforced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Alexander Hamilton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First Secretary of Treasury, which dealt with the Country’s Economic decisions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>
                <a:solidFill>
                  <a:schemeClr val="dk1"/>
                </a:solidFill>
              </a:rPr>
              <a:t>Had a Loose Interpretation of the Constitution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>
                <a:solidFill>
                  <a:schemeClr val="dk1"/>
                </a:solidFill>
              </a:rPr>
              <a:t>Hamilton thought that things could be added to the United States Government even if it did not clearly state this in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Supported Industry and Manufacturing by passing protective tariffs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Bank of the United States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-Hamilton created National Bank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-Took all the debts that each state carried from the American Revolution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-Paid off the debts a little at a time (Think like a credit card or car loan) this ensured that the foreign countries and wealthy businessmen would want the United States to be successful because they wanted to get their money back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-Bank helped ensure economic stability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Political Parties- </a:t>
            </a:r>
            <a:r>
              <a:rPr lang="en" sz="1800"/>
              <a:t>People who share the same beliefs on what actions government should take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61392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Federalist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Alexander Hamilton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Wanted more Government involvement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</a:t>
            </a:r>
            <a:r>
              <a:rPr lang="en">
                <a:solidFill>
                  <a:schemeClr val="dk1"/>
                </a:solidFill>
              </a:rPr>
              <a:t>Loose interpretation of the Constitution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61392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Anti-Federalist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Thomas Jefferson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Wanted less government involvement in the lives of the people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</a:t>
            </a:r>
            <a:r>
              <a:rPr lang="en">
                <a:solidFill>
                  <a:schemeClr val="dk1"/>
                </a:solidFill>
              </a:rPr>
              <a:t>Strict Interpretation of the Constitution, only do what the constitution says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Birth of Political Parties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-Hamilton and Jefferson debated over creating the National Bank and Tariffs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-These two issues caused some people to support Hamilton’s ideas on government and other people to support Jefferson’s ideas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5825" y="1152475"/>
            <a:ext cx="4231850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On-screen Show (16:9)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simple-light-2</vt:lpstr>
      <vt:lpstr>New Government</vt:lpstr>
      <vt:lpstr>Answers to Constitution Review</vt:lpstr>
      <vt:lpstr>President George Washington</vt:lpstr>
      <vt:lpstr>Whiskey Rebellion </vt:lpstr>
      <vt:lpstr>Alexander Hamilton</vt:lpstr>
      <vt:lpstr>Political Parties- People who share the same beliefs on what actions government should take</vt:lpstr>
      <vt:lpstr>Birth of Political Parties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Government</dc:title>
  <dc:creator>Ferraro, James</dc:creator>
  <cp:lastModifiedBy>"%username%"</cp:lastModifiedBy>
  <cp:revision>1</cp:revision>
  <dcterms:modified xsi:type="dcterms:W3CDTF">2016-05-25T12:31:26Z</dcterms:modified>
</cp:coreProperties>
</file>