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7" r:id="rId3"/>
  </p:sldMasterIdLst>
  <p:sldIdLst>
    <p:sldId id="256" r:id="rId4"/>
    <p:sldId id="258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47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18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7522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3" cy="645"/>
              <a:chOff x="-3" y="1562"/>
              <a:chExt cx="5763" cy="64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ltGray">
              <a:xfrm rot="-5400000">
                <a:off x="2558" y="-993"/>
                <a:ext cx="624" cy="5745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ltGray">
              <a:xfrm rot="-5400000">
                <a:off x="1322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ltGray">
              <a:xfrm rot="-5400000">
                <a:off x="-58" y="1761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4" name="Freeform 10"/>
              <p:cNvSpPr>
                <a:spLocks/>
              </p:cNvSpPr>
              <p:nvPr/>
            </p:nvSpPr>
            <p:spPr bwMode="ltGray">
              <a:xfrm rot="-5400000">
                <a:off x="154" y="1735"/>
                <a:ext cx="632" cy="315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5" name="Freeform 11"/>
              <p:cNvSpPr>
                <a:spLocks/>
              </p:cNvSpPr>
              <p:nvPr/>
            </p:nvSpPr>
            <p:spPr bwMode="ltGray">
              <a:xfrm rot="-5400000">
                <a:off x="3204" y="1665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7" name="Freeform 13"/>
              <p:cNvSpPr>
                <a:spLocks/>
              </p:cNvSpPr>
              <p:nvPr/>
            </p:nvSpPr>
            <p:spPr bwMode="ltGray">
              <a:xfrm rot="-5400000">
                <a:off x="1828" y="1756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9" name="Freeform 15"/>
              <p:cNvSpPr>
                <a:spLocks/>
              </p:cNvSpPr>
              <p:nvPr/>
            </p:nvSpPr>
            <p:spPr bwMode="ltGray">
              <a:xfrm rot="-5400000">
                <a:off x="2328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1" name="Freeform 17"/>
              <p:cNvSpPr>
                <a:spLocks/>
              </p:cNvSpPr>
              <p:nvPr/>
            </p:nvSpPr>
            <p:spPr bwMode="ltGray">
              <a:xfrm rot="-5400000">
                <a:off x="4070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3" name="Freeform 19"/>
              <p:cNvSpPr>
                <a:spLocks/>
              </p:cNvSpPr>
              <p:nvPr/>
            </p:nvSpPr>
            <p:spPr bwMode="ltGray">
              <a:xfrm rot="-5400000">
                <a:off x="4576" y="1753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5" name="Freeform 21"/>
              <p:cNvSpPr>
                <a:spLocks/>
              </p:cNvSpPr>
              <p:nvPr/>
            </p:nvSpPr>
            <p:spPr bwMode="ltGray">
              <a:xfrm rot="-5400000">
                <a:off x="5076" y="1695"/>
                <a:ext cx="624" cy="361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6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5145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381000" y="762000"/>
            <a:ext cx="8564563" cy="1722438"/>
          </a:xfrm>
        </p:spPr>
        <p:txBody>
          <a:bodyPr/>
          <a:lstStyle>
            <a:lvl1pPr>
              <a:defRPr sz="60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146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7291387" cy="1752600"/>
          </a:xfrm>
        </p:spPr>
        <p:txBody>
          <a:bodyPr/>
          <a:lstStyle>
            <a:lvl1pPr marL="0" indent="0" algn="ctr">
              <a:buFont typeface="Arial" charset="0"/>
              <a:buNone/>
              <a:defRPr sz="5400"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24970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  <a:lvl2pPr>
              <a:defRPr>
                <a:latin typeface="Calibri" pitchFamily="34" charset="0"/>
                <a:cs typeface="Calibri" pitchFamily="34" charset="0"/>
              </a:defRPr>
            </a:lvl2pPr>
            <a:lvl3pPr>
              <a:defRPr>
                <a:latin typeface="Calibri" pitchFamily="34" charset="0"/>
                <a:cs typeface="Calibri" pitchFamily="34" charset="0"/>
              </a:defRPr>
            </a:lvl3pPr>
            <a:lvl4pPr>
              <a:defRPr>
                <a:latin typeface="Calibri" pitchFamily="34" charset="0"/>
                <a:cs typeface="Calibri" pitchFamily="34" charset="0"/>
              </a:defRPr>
            </a:lvl4pPr>
            <a:lvl5pPr>
              <a:defRPr>
                <a:latin typeface="Calibri" pitchFamily="34" charset="0"/>
                <a:cs typeface="Calibri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6905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1219200"/>
            <a:ext cx="4038600" cy="5638800"/>
          </a:xfrm>
        </p:spPr>
        <p:txBody>
          <a:bodyPr/>
          <a:lstStyle>
            <a:lvl1pPr>
              <a:defRPr sz="2800">
                <a:latin typeface="Calibri" pitchFamily="34" charset="0"/>
                <a:cs typeface="Calibri" pitchFamily="34" charset="0"/>
              </a:defRPr>
            </a:lvl1pPr>
            <a:lvl2pPr>
              <a:defRPr sz="2400">
                <a:latin typeface="Calibri" pitchFamily="34" charset="0"/>
                <a:cs typeface="Calibri" pitchFamily="34" charset="0"/>
              </a:defRPr>
            </a:lvl2pPr>
            <a:lvl3pPr>
              <a:defRPr sz="2000">
                <a:latin typeface="Calibri" pitchFamily="34" charset="0"/>
                <a:cs typeface="Calibri" pitchFamily="34" charset="0"/>
              </a:defRPr>
            </a:lvl3pPr>
            <a:lvl4pPr>
              <a:defRPr sz="1800">
                <a:latin typeface="Calibri" pitchFamily="34" charset="0"/>
                <a:cs typeface="Calibri" pitchFamily="34" charset="0"/>
              </a:defRPr>
            </a:lvl4pPr>
            <a:lvl5pPr>
              <a:defRPr sz="1800">
                <a:latin typeface="Calibri" pitchFamily="34" charset="0"/>
                <a:cs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27604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>
                <a:latin typeface="Calibri" pitchFamily="34" charset="0"/>
                <a:cs typeface="Calibri" pitchFamily="34" charset="0"/>
              </a:defRPr>
            </a:lvl2pPr>
            <a:lvl3pPr>
              <a:defRPr sz="1800">
                <a:latin typeface="Calibri" pitchFamily="34" charset="0"/>
                <a:cs typeface="Calibri" pitchFamily="34" charset="0"/>
              </a:defRPr>
            </a:lvl3pPr>
            <a:lvl4pPr>
              <a:defRPr sz="1600">
                <a:latin typeface="Calibri" pitchFamily="34" charset="0"/>
                <a:cs typeface="Calibri" pitchFamily="34" charset="0"/>
              </a:defRPr>
            </a:lvl4pPr>
            <a:lvl5pPr>
              <a:defRPr sz="1600">
                <a:latin typeface="Calibri" pitchFamily="34" charset="0"/>
                <a:cs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  <a:cs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  <a:cs typeface="Calibri" pitchFamily="34" charset="0"/>
              </a:defRPr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6653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  <a:cs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610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1285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85F9E5-1FDA-44C4-AECF-CA2C79094FA7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20682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455444-CA59-4CC6-893B-82780D477041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671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79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19B3C-FD42-45F5-9928-A7AFE08AF956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0199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9BCFD-A28C-4557-915A-A484A89667B3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6981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0031-CEE6-4B27-8992-3F8A8A6858A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39158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0B2DE-9CDA-4384-9644-81B2C136233E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1085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C0412A-235E-4731-AB2D-61C62357D30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91232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400BB-45B4-4E03-957C-D6E84B61E4E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05496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811B88-0F12-46F9-AD49-25680F7DCE8A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6291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DEBD89-714E-4DDF-856C-B318C34BB198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8966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1C7394-318A-4031-9D3B-32C7477A01C5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20203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FBDEC1-0B09-4976-B9B6-F11C0FFD4BC9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339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64288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210666-D720-4D08-BA6D-E311FE8737DD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877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2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505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372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02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461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31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FE7A8B-6606-4581-93D4-706A1BAB3297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170180-1BE2-44E5-A34E-086CF12D8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64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1032" name="Freeform 4"/>
              <p:cNvSpPr>
                <a:spLocks/>
              </p:cNvSpPr>
              <p:nvPr/>
            </p:nvSpPr>
            <p:spPr bwMode="ltGray">
              <a:xfrm rot="-5400000">
                <a:off x="2554" y="-990"/>
                <a:ext cx="624" cy="574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720 h 720"/>
                  <a:gd name="T4" fmla="*/ 1000 w 1000"/>
                  <a:gd name="T5" fmla="*/ 720 h 720"/>
                  <a:gd name="T6" fmla="*/ 1000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4" name="Freeform 6"/>
              <p:cNvSpPr>
                <a:spLocks/>
              </p:cNvSpPr>
              <p:nvPr/>
            </p:nvSpPr>
            <p:spPr bwMode="ltGray">
              <a:xfrm rot="-5400000">
                <a:off x="962" y="167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5" name="Freeform 7"/>
              <p:cNvSpPr>
                <a:spLocks/>
              </p:cNvSpPr>
              <p:nvPr/>
            </p:nvSpPr>
            <p:spPr bwMode="ltGray">
              <a:xfrm rot="-5400000">
                <a:off x="-77" y="1762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7" name="Freeform 9"/>
              <p:cNvSpPr>
                <a:spLocks/>
              </p:cNvSpPr>
              <p:nvPr/>
            </p:nvSpPr>
            <p:spPr bwMode="ltGray">
              <a:xfrm rot="-5400000">
                <a:off x="430" y="1699"/>
                <a:ext cx="624" cy="364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8" name="Freeform 10"/>
              <p:cNvSpPr>
                <a:spLocks/>
              </p:cNvSpPr>
              <p:nvPr/>
            </p:nvSpPr>
            <p:spPr bwMode="ltGray">
              <a:xfrm rot="-5400000">
                <a:off x="143" y="1728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39" name="Freeform 11"/>
              <p:cNvSpPr>
                <a:spLocks/>
              </p:cNvSpPr>
              <p:nvPr/>
            </p:nvSpPr>
            <p:spPr bwMode="ltGray">
              <a:xfrm rot="-5400000">
                <a:off x="3184" y="1655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1" name="Freeform 13"/>
              <p:cNvSpPr>
                <a:spLocks/>
              </p:cNvSpPr>
              <p:nvPr/>
            </p:nvSpPr>
            <p:spPr bwMode="ltGray">
              <a:xfrm rot="-5400000">
                <a:off x="1829" y="1747"/>
                <a:ext cx="624" cy="256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2" name="Freeform 14"/>
              <p:cNvSpPr>
                <a:spLocks/>
              </p:cNvSpPr>
              <p:nvPr/>
            </p:nvSpPr>
            <p:spPr bwMode="ltGray">
              <a:xfrm rot="-5400000">
                <a:off x="2538" y="1729"/>
                <a:ext cx="624" cy="292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3" name="Freeform 15"/>
              <p:cNvSpPr>
                <a:spLocks/>
              </p:cNvSpPr>
              <p:nvPr/>
            </p:nvSpPr>
            <p:spPr bwMode="ltGray">
              <a:xfrm rot="-5400000">
                <a:off x="2330" y="169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4" name="Freeform 16"/>
              <p:cNvSpPr>
                <a:spLocks/>
              </p:cNvSpPr>
              <p:nvPr/>
            </p:nvSpPr>
            <p:spPr bwMode="ltGray">
              <a:xfrm rot="-5400000">
                <a:off x="2030" y="172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5" name="Freeform 17"/>
              <p:cNvSpPr>
                <a:spLocks/>
              </p:cNvSpPr>
              <p:nvPr/>
            </p:nvSpPr>
            <p:spPr bwMode="ltGray">
              <a:xfrm rot="-5400000">
                <a:off x="4052" y="1650"/>
                <a:ext cx="624" cy="42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6" name="Freeform 18"/>
              <p:cNvSpPr>
                <a:spLocks/>
              </p:cNvSpPr>
              <p:nvPr/>
            </p:nvSpPr>
            <p:spPr bwMode="ltGray">
              <a:xfrm rot="-5400000">
                <a:off x="3697" y="1658"/>
                <a:ext cx="624" cy="42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72 h 317"/>
                  <a:gd name="T4" fmla="*/ 624 w 624"/>
                  <a:gd name="T5" fmla="*/ 272 h 317"/>
                  <a:gd name="T6" fmla="*/ 624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7" name="Freeform 19"/>
              <p:cNvSpPr>
                <a:spLocks/>
              </p:cNvSpPr>
              <p:nvPr/>
            </p:nvSpPr>
            <p:spPr bwMode="ltGray">
              <a:xfrm rot="-5400000">
                <a:off x="4544" y="1737"/>
                <a:ext cx="624" cy="255"/>
              </a:xfrm>
              <a:custGeom>
                <a:avLst/>
                <a:gdLst>
                  <a:gd name="T0" fmla="*/ 0 w 624"/>
                  <a:gd name="T1" fmla="*/ 53 h 370"/>
                  <a:gd name="T2" fmla="*/ 0 w 624"/>
                  <a:gd name="T3" fmla="*/ 325 h 370"/>
                  <a:gd name="T4" fmla="*/ 624 w 624"/>
                  <a:gd name="T5" fmla="*/ 325 h 370"/>
                  <a:gd name="T6" fmla="*/ 624 w 624"/>
                  <a:gd name="T7" fmla="*/ 53 h 370"/>
                  <a:gd name="T8" fmla="*/ 384 w 624"/>
                  <a:gd name="T9" fmla="*/ 8 h 370"/>
                  <a:gd name="T10" fmla="*/ 0 w 624"/>
                  <a:gd name="T11" fmla="*/ 53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8" name="Freeform 20"/>
              <p:cNvSpPr>
                <a:spLocks/>
              </p:cNvSpPr>
              <p:nvPr/>
            </p:nvSpPr>
            <p:spPr bwMode="ltGray">
              <a:xfrm>
                <a:off x="5469" y="1552"/>
                <a:ext cx="291" cy="625"/>
              </a:xfrm>
              <a:custGeom>
                <a:avLst/>
                <a:gdLst>
                  <a:gd name="T0" fmla="*/ 0 w 291"/>
                  <a:gd name="T1" fmla="*/ 624 h 625"/>
                  <a:gd name="T2" fmla="*/ 291 w 291"/>
                  <a:gd name="T3" fmla="*/ 625 h 625"/>
                  <a:gd name="T4" fmla="*/ 291 w 291"/>
                  <a:gd name="T5" fmla="*/ 6 h 625"/>
                  <a:gd name="T6" fmla="*/ 0 w 291"/>
                  <a:gd name="T7" fmla="*/ 0 h 625"/>
                  <a:gd name="T8" fmla="*/ 0 w 291"/>
                  <a:gd name="T9" fmla="*/ 624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49" name="Freeform 21"/>
              <p:cNvSpPr>
                <a:spLocks/>
              </p:cNvSpPr>
              <p:nvPr/>
            </p:nvSpPr>
            <p:spPr bwMode="ltGray">
              <a:xfrm rot="-5400000">
                <a:off x="5065" y="1675"/>
                <a:ext cx="624" cy="360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72 h 272"/>
                  <a:gd name="T4" fmla="*/ 240 w 624"/>
                  <a:gd name="T5" fmla="*/ 240 h 272"/>
                  <a:gd name="T6" fmla="*/ 624 w 624"/>
                  <a:gd name="T7" fmla="*/ 272 h 272"/>
                  <a:gd name="T8" fmla="*/ 624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  <p:sp>
            <p:nvSpPr>
              <p:cNvPr id="1050" name="Freeform 22"/>
              <p:cNvSpPr>
                <a:spLocks/>
              </p:cNvSpPr>
              <p:nvPr/>
            </p:nvSpPr>
            <p:spPr bwMode="ltGray">
              <a:xfrm rot="-5400000">
                <a:off x="4770" y="1701"/>
                <a:ext cx="632" cy="316"/>
              </a:xfrm>
              <a:custGeom>
                <a:avLst/>
                <a:gdLst>
                  <a:gd name="T0" fmla="*/ 8 w 632"/>
                  <a:gd name="T1" fmla="*/ 45 h 362"/>
                  <a:gd name="T2" fmla="*/ 8 w 632"/>
                  <a:gd name="T3" fmla="*/ 317 h 362"/>
                  <a:gd name="T4" fmla="*/ 248 w 632"/>
                  <a:gd name="T5" fmla="*/ 317 h 362"/>
                  <a:gd name="T6" fmla="*/ 632 w 632"/>
                  <a:gd name="T7" fmla="*/ 317 h 362"/>
                  <a:gd name="T8" fmla="*/ 632 w 632"/>
                  <a:gd name="T9" fmla="*/ 45 h 362"/>
                  <a:gd name="T10" fmla="*/ 104 w 632"/>
                  <a:gd name="T11" fmla="*/ 45 h 362"/>
                  <a:gd name="T12" fmla="*/ 8 w 632"/>
                  <a:gd name="T13" fmla="*/ 45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>
                  <a:solidFill>
                    <a:srgbClr val="000000"/>
                  </a:solidFill>
                  <a:latin typeface="Calibri" pitchFamily="34" charset="0"/>
                  <a:cs typeface="Arial" charset="0"/>
                </a:endParaRPr>
              </a:p>
            </p:txBody>
          </p:sp>
        </p:grpSp>
        <p:sp>
          <p:nvSpPr>
            <p:cNvPr id="1030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>
                <a:gd name="T0" fmla="*/ 0 w 5762"/>
                <a:gd name="T1" fmla="*/ 196 h 385"/>
                <a:gd name="T2" fmla="*/ 5762 w 5762"/>
                <a:gd name="T3" fmla="*/ 188 h 385"/>
                <a:gd name="T4" fmla="*/ 5762 w 5762"/>
                <a:gd name="T5" fmla="*/ 4 h 385"/>
                <a:gd name="T6" fmla="*/ 0 w 5762"/>
                <a:gd name="T7" fmla="*/ 0 h 385"/>
                <a:gd name="T8" fmla="*/ 0 w 5762"/>
                <a:gd name="T9" fmla="*/ 196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31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>
                <a:gd name="T0" fmla="*/ 0 w 5761"/>
                <a:gd name="T1" fmla="*/ 28 h 189"/>
                <a:gd name="T2" fmla="*/ 5761 w 5761"/>
                <a:gd name="T3" fmla="*/ 0 h 189"/>
                <a:gd name="T4" fmla="*/ 5761 w 5761"/>
                <a:gd name="T5" fmla="*/ 189 h 189"/>
                <a:gd name="T6" fmla="*/ 1 w 5761"/>
                <a:gd name="T7" fmla="*/ 189 h 189"/>
                <a:gd name="T8" fmla="*/ 0 w 5761"/>
                <a:gd name="T9" fmla="*/ 28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 cap="flat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</a:extLst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027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43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19200"/>
            <a:ext cx="8229600" cy="563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50042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■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108FFF-0B23-4BE9-9AB6-C5B11B67547F}" type="slidenum">
              <a:rPr lang="en-US" alt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5146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  <p:sldLayoutId id="2147483679" r:id="rId12"/>
    <p:sldLayoutId id="2147483680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Peninsular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1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altLang="en-US" sz="3900" smtClean="0"/>
              <a:t> Text </a:t>
            </a:r>
            <a:endParaRPr lang="en-US" altLang="en-US" sz="3900" smtClean="0">
              <a:solidFill>
                <a:schemeClr val="folHlink"/>
              </a:solidFill>
            </a:endParaRPr>
          </a:p>
        </p:txBody>
      </p:sp>
      <p:sp>
        <p:nvSpPr>
          <p:cNvPr id="5123" name="Rectangular Callout 5"/>
          <p:cNvSpPr>
            <a:spLocks noChangeArrowheads="1"/>
          </p:cNvSpPr>
          <p:nvPr/>
        </p:nvSpPr>
        <p:spPr bwMode="auto">
          <a:xfrm>
            <a:off x="76200" y="304800"/>
            <a:ext cx="3886200" cy="20574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CCCC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One major impact of European colonization was the unequal social hierarchy in Latin America</a:t>
            </a:r>
          </a:p>
        </p:txBody>
      </p:sp>
      <p:pic>
        <p:nvPicPr>
          <p:cNvPr id="51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82863"/>
            <a:ext cx="9144000" cy="427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ular Callout 7"/>
          <p:cNvSpPr>
            <a:spLocks noChangeArrowheads="1"/>
          </p:cNvSpPr>
          <p:nvPr/>
        </p:nvSpPr>
        <p:spPr bwMode="auto">
          <a:xfrm>
            <a:off x="4114800" y="76200"/>
            <a:ext cx="4953000" cy="838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CC99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White Europeans were at the top of society </a:t>
            </a:r>
          </a:p>
        </p:txBody>
      </p:sp>
      <p:sp>
        <p:nvSpPr>
          <p:cNvPr id="9" name="Rectangular Callout 8"/>
          <p:cNvSpPr>
            <a:spLocks noChangeArrowheads="1"/>
          </p:cNvSpPr>
          <p:nvPr/>
        </p:nvSpPr>
        <p:spPr bwMode="auto">
          <a:xfrm>
            <a:off x="4114800" y="990600"/>
            <a:ext cx="4953000" cy="1600200"/>
          </a:xfrm>
          <a:prstGeom prst="wedgeRectCallout">
            <a:avLst>
              <a:gd name="adj1" fmla="val -8532"/>
              <a:gd name="adj2" fmla="val 25125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Font typeface="Arial" charset="0"/>
              <a:buChar char="■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4000">
                <a:solidFill>
                  <a:schemeClr val="tx1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9pPr>
          </a:lstStyle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kumimoji="0" lang="en-US" altLang="en-US" sz="3200">
                <a:solidFill>
                  <a:srgbClr val="000000"/>
                </a:solidFill>
                <a:cs typeface="Arial" charset="0"/>
              </a:rPr>
              <a:t>Peninsulares were royal governors sent by the king to enforce mercantilism &amp; maintain order in the colony </a:t>
            </a:r>
          </a:p>
        </p:txBody>
      </p:sp>
    </p:spTree>
    <p:extLst>
      <p:ext uri="{BB962C8B-B14F-4D97-AF65-F5344CB8AC3E}">
        <p14:creationId xmlns:p14="http://schemas.microsoft.com/office/powerpoint/2010/main" val="502088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Oval 10"/>
          <p:cNvSpPr>
            <a:spLocks noChangeArrowheads="1"/>
          </p:cNvSpPr>
          <p:nvPr/>
        </p:nvSpPr>
        <p:spPr bwMode="auto">
          <a:xfrm>
            <a:off x="4191000" y="3886200"/>
            <a:ext cx="1981200" cy="1447800"/>
          </a:xfrm>
          <a:prstGeom prst="ellipse">
            <a:avLst/>
          </a:prstGeom>
          <a:solidFill>
            <a:schemeClr val="bg1"/>
          </a:solidFill>
          <a:ln w="50800" cap="rnd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endParaRPr lang="en-US" altLang="en-US" sz="1800" smtClean="0">
              <a:solidFill>
                <a:srgbClr val="000000"/>
              </a:solidFill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76200" y="76200"/>
            <a:ext cx="8305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3600" b="1" smtClean="0">
                <a:solidFill>
                  <a:srgbClr val="000000"/>
                </a:solidFill>
              </a:rPr>
              <a:t>Who was at the top of society?</a:t>
            </a:r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1066800" y="1447800"/>
            <a:ext cx="25733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en-US" altLang="en-US" sz="2400" b="1" u="sng" smtClean="0">
                <a:solidFill>
                  <a:srgbClr val="000000"/>
                </a:solidFill>
              </a:rPr>
              <a:t>PENINSULARES</a:t>
            </a: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685800" y="4267200"/>
            <a:ext cx="3429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Colonial leaders</a:t>
            </a:r>
          </a:p>
        </p:txBody>
      </p:sp>
      <p:sp>
        <p:nvSpPr>
          <p:cNvPr id="6150" name="Text Box 5"/>
          <p:cNvSpPr txBox="1">
            <a:spLocks noChangeArrowheads="1"/>
          </p:cNvSpPr>
          <p:nvPr/>
        </p:nvSpPr>
        <p:spPr bwMode="auto">
          <a:xfrm>
            <a:off x="304800" y="2743200"/>
            <a:ext cx="419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Born in Spain or Portugal</a:t>
            </a:r>
            <a:br>
              <a:rPr lang="en-US" altLang="en-US" sz="2400" smtClean="0">
                <a:solidFill>
                  <a:srgbClr val="000000"/>
                </a:solidFill>
              </a:rPr>
            </a:br>
            <a:r>
              <a:rPr lang="en-US" altLang="en-US" sz="2400" smtClean="0">
                <a:solidFill>
                  <a:srgbClr val="000000"/>
                </a:solidFill>
              </a:rPr>
              <a:t> (the Iberian Peninsula)</a:t>
            </a:r>
          </a:p>
        </p:txBody>
      </p:sp>
      <p:sp>
        <p:nvSpPr>
          <p:cNvPr id="6151" name="Text Box 6"/>
          <p:cNvSpPr txBox="1">
            <a:spLocks noChangeArrowheads="1"/>
          </p:cNvSpPr>
          <p:nvPr/>
        </p:nvSpPr>
        <p:spPr bwMode="auto">
          <a:xfrm>
            <a:off x="1447800" y="5730875"/>
            <a:ext cx="63246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  <a:buFontTx/>
              <a:buNone/>
            </a:pPr>
            <a:r>
              <a:rPr lang="en-US" altLang="en-US" sz="2400" smtClean="0">
                <a:solidFill>
                  <a:srgbClr val="000000"/>
                </a:solidFill>
              </a:rPr>
              <a:t>These people were at the top of government and society in Latin America</a:t>
            </a:r>
          </a:p>
        </p:txBody>
      </p:sp>
      <p:pic>
        <p:nvPicPr>
          <p:cNvPr id="6152" name="Picture 8" descr="europe-map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057275"/>
            <a:ext cx="3810000" cy="420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971800" y="3657600"/>
            <a:ext cx="160020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749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aggett">
  <a:themeElements>
    <a:clrScheme name="Brooks design 8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FF0000"/>
      </a:hlink>
      <a:folHlink>
        <a:srgbClr val="CC0000"/>
      </a:folHlink>
    </a:clrScheme>
    <a:fontScheme name="Brooks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itchFamily="34" charset="0"/>
          </a:defRPr>
        </a:defPPr>
      </a:lstStyle>
    </a:lnDef>
  </a:objectDefaults>
  <a:extraClrSchemeLst>
    <a:extraClrScheme>
      <a:clrScheme name="Brooks design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ooks design 7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ooks design 8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FF0000"/>
        </a:hlink>
        <a:folHlink>
          <a:srgbClr val="CC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Office Theme</vt:lpstr>
      <vt:lpstr>Baggett</vt:lpstr>
      <vt:lpstr>Default Design</vt:lpstr>
      <vt:lpstr>Peninsular</vt:lpstr>
      <vt:lpstr>PowerPoint Presentation</vt:lpstr>
      <vt:lpstr>PowerPoint Presentation</vt:lpstr>
    </vt:vector>
  </TitlesOfParts>
  <Company>South Orangetown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Peninsular</dc:title>
  <dc:creator>"%username%"</dc:creator>
  <cp:lastModifiedBy>"%username%"</cp:lastModifiedBy>
  <cp:revision>3</cp:revision>
  <dcterms:created xsi:type="dcterms:W3CDTF">2014-10-15T15:33:11Z</dcterms:created>
  <dcterms:modified xsi:type="dcterms:W3CDTF">2014-10-16T15:29:58Z</dcterms:modified>
</cp:coreProperties>
</file>