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 id="2147483663" r:id="rId4"/>
    <p:sldMasterId id="2147483664" r:id="rId5"/>
    <p:sldMasterId id="2147483665" r:id="rId6"/>
    <p:sldMasterId id="2147483666" r:id="rId7"/>
    <p:sldMasterId id="2147483667" r:id="rId8"/>
  </p:sldMasterIdLst>
  <p:notesMasterIdLst>
    <p:notesMasterId r:id="rId4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6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41497996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22" name="Shape 222"/>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31" name="Shape 231"/>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43" name="Shape 243"/>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61" name="Shape 261"/>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1" name="Shape 281"/>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02" name="Shape 302"/>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4" name="Shape 324"/>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47" name="Shape 347"/>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70" name="Shape 370"/>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94" name="Shape 394"/>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19" name="Shape 419"/>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4588" y="687388"/>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457" name="Shape 457"/>
          <p:cNvSpPr txBox="1">
            <a:spLocks noGrp="1"/>
          </p:cNvSpPr>
          <p:nvPr>
            <p:ph type="body" idx="1"/>
          </p:nvPr>
        </p:nvSpPr>
        <p:spPr>
          <a:xfrm>
            <a:off x="914400" y="4343400"/>
            <a:ext cx="5029199" cy="4114800"/>
          </a:xfrm>
          <a:prstGeom prst="rect">
            <a:avLst/>
          </a:prstGeom>
          <a:noFill/>
          <a:ln>
            <a:noFill/>
          </a:ln>
        </p:spPr>
        <p:txBody>
          <a:bodyPr lIns="92075" tIns="46025" rIns="92075" bIns="460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228600" algn="l" rtl="0">
              <a:spcBef>
                <a:spcPts val="480"/>
              </a:spcBef>
              <a:spcAft>
                <a:spcPts val="0"/>
              </a:spcAft>
              <a:buClr>
                <a:schemeClr val="accent1"/>
              </a:buClr>
              <a:buFont typeface="Source Sans Pro"/>
              <a:buChar char="❧"/>
              <a:defRPr/>
            </a:lvl1pPr>
            <a:lvl2pPr marL="742950" indent="-177800" algn="l" rtl="0">
              <a:spcBef>
                <a:spcPts val="400"/>
              </a:spcBef>
              <a:spcAft>
                <a:spcPts val="0"/>
              </a:spcAft>
              <a:buClr>
                <a:schemeClr val="accent2"/>
              </a:buClr>
              <a:buFont typeface="Source Sans Pro"/>
              <a:buChar char="o"/>
              <a:defRPr/>
            </a:lvl2pPr>
            <a:lvl3pPr marL="1143000" indent="-114300" algn="l" rtl="0">
              <a:spcBef>
                <a:spcPts val="360"/>
              </a:spcBef>
              <a:spcAft>
                <a:spcPts val="0"/>
              </a:spcAft>
              <a:buClr>
                <a:srgbClr val="948774"/>
              </a:buClr>
              <a:buFont typeface="Source Sans Pro"/>
              <a:buChar char="•"/>
              <a:defRPr/>
            </a:lvl3pPr>
            <a:lvl4pPr marL="1600200" indent="-127000" algn="l" rtl="0">
              <a:spcBef>
                <a:spcPts val="320"/>
              </a:spcBef>
              <a:spcAft>
                <a:spcPts val="0"/>
              </a:spcAft>
              <a:buClr>
                <a:srgbClr val="7EB8E7"/>
              </a:buClr>
              <a:buFont typeface="Source Sans Pro"/>
              <a:buChar char="•"/>
              <a:defRPr/>
            </a:lvl4pPr>
            <a:lvl5pPr marL="2057400" indent="-139700" algn="l" rtl="0">
              <a:spcBef>
                <a:spcPts val="280"/>
              </a:spcBef>
              <a:spcAft>
                <a:spcPts val="0"/>
              </a:spcAft>
              <a:buClr>
                <a:srgbClr val="E3B651"/>
              </a:buClr>
              <a:buFont typeface="Source Sans Pro"/>
              <a:buChar char="•"/>
              <a:defRPr/>
            </a:lvl5pPr>
            <a:lvl6pPr marL="2514600" indent="-139700" algn="l" rtl="0">
              <a:spcBef>
                <a:spcPts val="280"/>
              </a:spcBef>
              <a:buClr>
                <a:schemeClr val="accent6"/>
              </a:buClr>
              <a:buFont typeface="Source Sans Pro"/>
              <a:buChar char="•"/>
              <a:defRPr/>
            </a:lvl6pPr>
            <a:lvl7pPr marL="2971800" indent="-139700" algn="l" rtl="0">
              <a:spcBef>
                <a:spcPts val="280"/>
              </a:spcBef>
              <a:buClr>
                <a:schemeClr val="accent1"/>
              </a:buClr>
              <a:buFont typeface="Source Sans Pro"/>
              <a:buChar char="•"/>
              <a:defRPr/>
            </a:lvl7pPr>
            <a:lvl8pPr marL="3429000" indent="-139700" algn="l" rtl="0">
              <a:spcBef>
                <a:spcPts val="280"/>
              </a:spcBef>
              <a:buClr>
                <a:schemeClr val="accent4"/>
              </a:buClr>
              <a:buFont typeface="Source Sans Pro"/>
              <a:buChar char="•"/>
              <a:defRPr/>
            </a:lvl8pPr>
            <a:lvl9pPr marL="3886200" indent="-139700" algn="l" rtl="0">
              <a:spcBef>
                <a:spcPts val="280"/>
              </a:spcBef>
              <a:buClr>
                <a:schemeClr val="accent5"/>
              </a:buClr>
              <a:buFont typeface="Source Sans Pro"/>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8"/>
        <p:cNvGrpSpPr/>
        <p:nvPr/>
      </p:nvGrpSpPr>
      <p:grpSpPr>
        <a:xfrm>
          <a:off x="0" y="0"/>
          <a:ext cx="0" cy="0"/>
          <a:chOff x="0" y="0"/>
          <a:chExt cx="0" cy="0"/>
        </a:xfrm>
      </p:grpSpPr>
      <p:sp>
        <p:nvSpPr>
          <p:cNvPr id="99" name="Shape 99"/>
          <p:cNvSpPr>
            <a:spLocks noGrp="1"/>
          </p:cNvSpPr>
          <p:nvPr>
            <p:ph type="pic" idx="2"/>
          </p:nvPr>
        </p:nvSpPr>
        <p:spPr>
          <a:xfrm>
            <a:off x="436879" y="1717040"/>
            <a:ext cx="8249919" cy="4531360"/>
          </a:xfrm>
          <a:prstGeom prst="rect">
            <a:avLst/>
          </a:prstGeom>
          <a:solidFill>
            <a:srgbClr val="E6E8EC"/>
          </a:solidFill>
          <a:ln>
            <a:noFill/>
          </a:ln>
        </p:spPr>
      </p:sp>
      <p:sp>
        <p:nvSpPr>
          <p:cNvPr id="100" name="Shape 100"/>
          <p:cNvSpPr txBox="1">
            <a:spLocks noGrp="1"/>
          </p:cNvSpPr>
          <p:nvPr>
            <p:ph type="title"/>
          </p:nvPr>
        </p:nvSpPr>
        <p:spPr>
          <a:xfrm>
            <a:off x="381000" y="228600"/>
            <a:ext cx="5638800" cy="100584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a:off x="6248400" y="228600"/>
            <a:ext cx="2819400" cy="1005840"/>
          </a:xfrm>
          <a:prstGeom prst="rect">
            <a:avLst/>
          </a:prstGeom>
          <a:noFill/>
          <a:ln>
            <a:noFill/>
          </a:ln>
        </p:spPr>
        <p:txBody>
          <a:bodyPr lIns="91425" tIns="91425" rIns="91425" bIns="91425" anchor="ctr" anchorCtr="0"/>
          <a:lstStyle>
            <a:lvl1pPr marL="0" indent="0" rtl="0">
              <a:spcBef>
                <a:spcPts val="0"/>
              </a:spcBef>
              <a:buClr>
                <a:srgbClr val="FFFFFF"/>
              </a:buClr>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rot="5400000">
            <a:off x="5113337" y="2476500"/>
            <a:ext cx="5851525" cy="1447800"/>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13" name="Shape 113"/>
          <p:cNvSpPr txBox="1">
            <a:spLocks noGrp="1"/>
          </p:cNvSpPr>
          <p:nvPr>
            <p:ph type="body" idx="1"/>
          </p:nvPr>
        </p:nvSpPr>
        <p:spPr>
          <a:xfrm rot="5400000">
            <a:off x="708024" y="23813"/>
            <a:ext cx="5851525" cy="6353174"/>
          </a:xfrm>
          <a:prstGeom prst="rect">
            <a:avLst/>
          </a:prstGeom>
          <a:noFill/>
          <a:ln>
            <a:noFill/>
          </a:ln>
        </p:spPr>
        <p:txBody>
          <a:bodyPr lIns="91425" tIns="91425" rIns="91425" bIns="91425" anchor="t" anchorCtr="0"/>
          <a:lstStyle>
            <a:lvl1pPr marL="342900" indent="-228600" algn="l" rtl="0">
              <a:spcBef>
                <a:spcPts val="480"/>
              </a:spcBef>
              <a:spcAft>
                <a:spcPts val="0"/>
              </a:spcAft>
              <a:buClr>
                <a:schemeClr val="accent1"/>
              </a:buClr>
              <a:buFont typeface="Source Sans Pro"/>
              <a:buChar char="❧"/>
              <a:defRPr/>
            </a:lvl1pPr>
            <a:lvl2pPr marL="742950" indent="-177800" algn="l" rtl="0">
              <a:spcBef>
                <a:spcPts val="400"/>
              </a:spcBef>
              <a:spcAft>
                <a:spcPts val="0"/>
              </a:spcAft>
              <a:buClr>
                <a:schemeClr val="accent2"/>
              </a:buClr>
              <a:buFont typeface="Source Sans Pro"/>
              <a:buChar char="o"/>
              <a:defRPr/>
            </a:lvl2pPr>
            <a:lvl3pPr marL="1143000" indent="-114300" algn="l" rtl="0">
              <a:spcBef>
                <a:spcPts val="360"/>
              </a:spcBef>
              <a:spcAft>
                <a:spcPts val="0"/>
              </a:spcAft>
              <a:buClr>
                <a:srgbClr val="948774"/>
              </a:buClr>
              <a:buFont typeface="Source Sans Pro"/>
              <a:buChar char="•"/>
              <a:defRPr/>
            </a:lvl3pPr>
            <a:lvl4pPr marL="1600200" indent="-127000" algn="l" rtl="0">
              <a:spcBef>
                <a:spcPts val="320"/>
              </a:spcBef>
              <a:spcAft>
                <a:spcPts val="0"/>
              </a:spcAft>
              <a:buClr>
                <a:srgbClr val="7EB8E7"/>
              </a:buClr>
              <a:buFont typeface="Source Sans Pro"/>
              <a:buChar char="•"/>
              <a:defRPr/>
            </a:lvl4pPr>
            <a:lvl5pPr marL="2057400" indent="-139700" algn="l" rtl="0">
              <a:spcBef>
                <a:spcPts val="280"/>
              </a:spcBef>
              <a:spcAft>
                <a:spcPts val="0"/>
              </a:spcAft>
              <a:buClr>
                <a:srgbClr val="E3B651"/>
              </a:buClr>
              <a:buFont typeface="Source Sans Pro"/>
              <a:buChar char="•"/>
              <a:defRPr/>
            </a:lvl5pPr>
            <a:lvl6pPr marL="2514600" indent="-139700" algn="l" rtl="0">
              <a:spcBef>
                <a:spcPts val="280"/>
              </a:spcBef>
              <a:buClr>
                <a:schemeClr val="accent6"/>
              </a:buClr>
              <a:buFont typeface="Source Sans Pro"/>
              <a:buChar char="•"/>
              <a:defRPr/>
            </a:lvl6pPr>
            <a:lvl7pPr marL="2971800" indent="-139700" algn="l" rtl="0">
              <a:spcBef>
                <a:spcPts val="280"/>
              </a:spcBef>
              <a:buClr>
                <a:schemeClr val="accent1"/>
              </a:buClr>
              <a:buFont typeface="Source Sans Pro"/>
              <a:buChar char="•"/>
              <a:defRPr/>
            </a:lvl7pPr>
            <a:lvl8pPr marL="3429000" indent="-139700" algn="l" rtl="0">
              <a:spcBef>
                <a:spcPts val="280"/>
              </a:spcBef>
              <a:buClr>
                <a:schemeClr val="accent4"/>
              </a:buClr>
              <a:buFont typeface="Source Sans Pro"/>
              <a:buChar char="•"/>
              <a:defRPr/>
            </a:lvl8pPr>
            <a:lvl9pPr marL="3886200" indent="-139700" algn="l" rtl="0">
              <a:spcBef>
                <a:spcPts val="280"/>
              </a:spcBef>
              <a:buClr>
                <a:schemeClr val="accent5"/>
              </a:buClr>
              <a:buFont typeface="Source Sans Pro"/>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46062" y="930275"/>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25" name="Shape 125"/>
          <p:cNvSpPr txBox="1">
            <a:spLocks noGrp="1"/>
          </p:cNvSpPr>
          <p:nvPr>
            <p:ph type="body" idx="1"/>
          </p:nvPr>
        </p:nvSpPr>
        <p:spPr>
          <a:xfrm>
            <a:off x="685800" y="2147888"/>
            <a:ext cx="3809999" cy="4114800"/>
          </a:xfrm>
          <a:prstGeom prst="rect">
            <a:avLst/>
          </a:prstGeom>
          <a:noFill/>
          <a:ln>
            <a:noFill/>
          </a:ln>
        </p:spPr>
        <p:txBody>
          <a:bodyPr lIns="91425" tIns="91425" rIns="91425" bIns="91425" anchor="t" anchorCtr="0"/>
          <a:lstStyle>
            <a:lvl1pPr marL="342900" indent="-228600" algn="l" rtl="0">
              <a:spcBef>
                <a:spcPts val="480"/>
              </a:spcBef>
              <a:spcAft>
                <a:spcPts val="0"/>
              </a:spcAft>
              <a:buClr>
                <a:schemeClr val="accent1"/>
              </a:buClr>
              <a:buFont typeface="Source Sans Pro"/>
              <a:buChar char="❧"/>
              <a:defRPr/>
            </a:lvl1pPr>
            <a:lvl2pPr marL="742950" indent="-177800" algn="l" rtl="0">
              <a:spcBef>
                <a:spcPts val="400"/>
              </a:spcBef>
              <a:spcAft>
                <a:spcPts val="0"/>
              </a:spcAft>
              <a:buClr>
                <a:schemeClr val="accent2"/>
              </a:buClr>
              <a:buFont typeface="Source Sans Pro"/>
              <a:buChar char="o"/>
              <a:defRPr/>
            </a:lvl2pPr>
            <a:lvl3pPr marL="1143000" indent="-114300" algn="l" rtl="0">
              <a:spcBef>
                <a:spcPts val="360"/>
              </a:spcBef>
              <a:spcAft>
                <a:spcPts val="0"/>
              </a:spcAft>
              <a:buClr>
                <a:srgbClr val="948774"/>
              </a:buClr>
              <a:buFont typeface="Source Sans Pro"/>
              <a:buChar char="•"/>
              <a:defRPr/>
            </a:lvl3pPr>
            <a:lvl4pPr marL="1600200" indent="-127000" algn="l" rtl="0">
              <a:spcBef>
                <a:spcPts val="320"/>
              </a:spcBef>
              <a:spcAft>
                <a:spcPts val="0"/>
              </a:spcAft>
              <a:buClr>
                <a:srgbClr val="7EB8E7"/>
              </a:buClr>
              <a:buFont typeface="Source Sans Pro"/>
              <a:buChar char="•"/>
              <a:defRPr/>
            </a:lvl4pPr>
            <a:lvl5pPr marL="2057400" indent="-139700" algn="l" rtl="0">
              <a:spcBef>
                <a:spcPts val="280"/>
              </a:spcBef>
              <a:spcAft>
                <a:spcPts val="0"/>
              </a:spcAft>
              <a:buClr>
                <a:srgbClr val="E3B651"/>
              </a:buClr>
              <a:buFont typeface="Source Sans Pro"/>
              <a:buChar char="•"/>
              <a:defRPr/>
            </a:lvl5pPr>
            <a:lvl6pPr marL="2514600" indent="-139700" algn="l" rtl="0">
              <a:spcBef>
                <a:spcPts val="280"/>
              </a:spcBef>
              <a:buClr>
                <a:schemeClr val="accent6"/>
              </a:buClr>
              <a:buFont typeface="Source Sans Pro"/>
              <a:buChar char="•"/>
              <a:defRPr/>
            </a:lvl6pPr>
            <a:lvl7pPr marL="2971800" indent="-139700" algn="l" rtl="0">
              <a:spcBef>
                <a:spcPts val="280"/>
              </a:spcBef>
              <a:buClr>
                <a:schemeClr val="accent1"/>
              </a:buClr>
              <a:buFont typeface="Source Sans Pro"/>
              <a:buChar char="•"/>
              <a:defRPr/>
            </a:lvl7pPr>
            <a:lvl8pPr marL="3429000" indent="-139700" algn="l" rtl="0">
              <a:spcBef>
                <a:spcPts val="280"/>
              </a:spcBef>
              <a:buClr>
                <a:schemeClr val="accent4"/>
              </a:buClr>
              <a:buFont typeface="Source Sans Pro"/>
              <a:buChar char="•"/>
              <a:defRPr/>
            </a:lvl8pPr>
            <a:lvl9pPr marL="3886200" indent="-139700" algn="l" rtl="0">
              <a:spcBef>
                <a:spcPts val="280"/>
              </a:spcBef>
              <a:buClr>
                <a:schemeClr val="accent5"/>
              </a:buClr>
              <a:buFont typeface="Source Sans Pro"/>
              <a:buChar char="•"/>
              <a:defRPr/>
            </a:lvl9pPr>
          </a:lstStyle>
          <a:p>
            <a:endParaRPr/>
          </a:p>
        </p:txBody>
      </p:sp>
      <p:sp>
        <p:nvSpPr>
          <p:cNvPr id="126" name="Shape 126"/>
          <p:cNvSpPr txBox="1">
            <a:spLocks noGrp="1"/>
          </p:cNvSpPr>
          <p:nvPr>
            <p:ph type="body" idx="2"/>
          </p:nvPr>
        </p:nvSpPr>
        <p:spPr>
          <a:xfrm>
            <a:off x="4648200" y="2147888"/>
            <a:ext cx="3809999" cy="4114800"/>
          </a:xfrm>
          <a:prstGeom prst="rect">
            <a:avLst/>
          </a:prstGeom>
          <a:noFill/>
          <a:ln>
            <a:noFill/>
          </a:ln>
        </p:spPr>
        <p:txBody>
          <a:bodyPr lIns="91425" tIns="91425" rIns="91425" bIns="91425" anchor="t" anchorCtr="0"/>
          <a:lstStyle>
            <a:lvl1pPr marL="342900" indent="-228600" algn="l" rtl="0">
              <a:spcBef>
                <a:spcPts val="480"/>
              </a:spcBef>
              <a:spcAft>
                <a:spcPts val="0"/>
              </a:spcAft>
              <a:buClr>
                <a:schemeClr val="accent1"/>
              </a:buClr>
              <a:buFont typeface="Source Sans Pro"/>
              <a:buChar char="❧"/>
              <a:defRPr/>
            </a:lvl1pPr>
            <a:lvl2pPr marL="742950" indent="-177800" algn="l" rtl="0">
              <a:spcBef>
                <a:spcPts val="400"/>
              </a:spcBef>
              <a:spcAft>
                <a:spcPts val="0"/>
              </a:spcAft>
              <a:buClr>
                <a:schemeClr val="accent2"/>
              </a:buClr>
              <a:buFont typeface="Source Sans Pro"/>
              <a:buChar char="o"/>
              <a:defRPr/>
            </a:lvl2pPr>
            <a:lvl3pPr marL="1143000" indent="-114300" algn="l" rtl="0">
              <a:spcBef>
                <a:spcPts val="360"/>
              </a:spcBef>
              <a:spcAft>
                <a:spcPts val="0"/>
              </a:spcAft>
              <a:buClr>
                <a:srgbClr val="948774"/>
              </a:buClr>
              <a:buFont typeface="Source Sans Pro"/>
              <a:buChar char="•"/>
              <a:defRPr/>
            </a:lvl3pPr>
            <a:lvl4pPr marL="1600200" indent="-127000" algn="l" rtl="0">
              <a:spcBef>
                <a:spcPts val="320"/>
              </a:spcBef>
              <a:spcAft>
                <a:spcPts val="0"/>
              </a:spcAft>
              <a:buClr>
                <a:srgbClr val="7EB8E7"/>
              </a:buClr>
              <a:buFont typeface="Source Sans Pro"/>
              <a:buChar char="•"/>
              <a:defRPr/>
            </a:lvl4pPr>
            <a:lvl5pPr marL="2057400" indent="-139700" algn="l" rtl="0">
              <a:spcBef>
                <a:spcPts val="280"/>
              </a:spcBef>
              <a:spcAft>
                <a:spcPts val="0"/>
              </a:spcAft>
              <a:buClr>
                <a:srgbClr val="E3B651"/>
              </a:buClr>
              <a:buFont typeface="Source Sans Pro"/>
              <a:buChar char="•"/>
              <a:defRPr/>
            </a:lvl5pPr>
            <a:lvl6pPr marL="2514600" indent="-139700" algn="l" rtl="0">
              <a:spcBef>
                <a:spcPts val="280"/>
              </a:spcBef>
              <a:buClr>
                <a:schemeClr val="accent6"/>
              </a:buClr>
              <a:buFont typeface="Source Sans Pro"/>
              <a:buChar char="•"/>
              <a:defRPr/>
            </a:lvl6pPr>
            <a:lvl7pPr marL="2971800" indent="-139700" algn="l" rtl="0">
              <a:spcBef>
                <a:spcPts val="280"/>
              </a:spcBef>
              <a:buClr>
                <a:schemeClr val="accent1"/>
              </a:buClr>
              <a:buFont typeface="Source Sans Pro"/>
              <a:buChar char="•"/>
              <a:defRPr/>
            </a:lvl7pPr>
            <a:lvl8pPr marL="3429000" indent="-139700" algn="l" rtl="0">
              <a:spcBef>
                <a:spcPts val="280"/>
              </a:spcBef>
              <a:buClr>
                <a:schemeClr val="accent4"/>
              </a:buClr>
              <a:buFont typeface="Source Sans Pro"/>
              <a:buChar char="•"/>
              <a:defRPr/>
            </a:lvl8pPr>
            <a:lvl9pPr marL="3886200" indent="-139700" algn="l" rtl="0">
              <a:spcBef>
                <a:spcPts val="280"/>
              </a:spcBef>
              <a:buClr>
                <a:schemeClr val="accent5"/>
              </a:buClr>
              <a:buFont typeface="Source Sans Pro"/>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algn="ctr" rtl="0">
              <a:spcBef>
                <a:spcPts val="0"/>
              </a:spcBef>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
        <p:nvSpPr>
          <p:cNvPr id="25" name="Shape 2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algn="ctr" rtl="0">
              <a:spcBef>
                <a:spcPts val="0"/>
              </a:spcBef>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
        <p:nvSpPr>
          <p:cNvPr id="27" name="Shape 2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228600" algn="l" rtl="0">
              <a:spcBef>
                <a:spcPts val="480"/>
              </a:spcBef>
              <a:spcAft>
                <a:spcPts val="0"/>
              </a:spcAft>
              <a:buClr>
                <a:schemeClr val="accent1"/>
              </a:buClr>
              <a:buFont typeface="Source Sans Pro"/>
              <a:buChar char="❧"/>
              <a:defRPr/>
            </a:lvl1pPr>
            <a:lvl2pPr marL="742950" indent="-177800" algn="l" rtl="0">
              <a:spcBef>
                <a:spcPts val="400"/>
              </a:spcBef>
              <a:spcAft>
                <a:spcPts val="0"/>
              </a:spcAft>
              <a:buClr>
                <a:schemeClr val="accent2"/>
              </a:buClr>
              <a:buFont typeface="Source Sans Pro"/>
              <a:buChar char="o"/>
              <a:defRPr/>
            </a:lvl2pPr>
            <a:lvl3pPr marL="1143000" indent="-114300" algn="l" rtl="0">
              <a:spcBef>
                <a:spcPts val="360"/>
              </a:spcBef>
              <a:spcAft>
                <a:spcPts val="0"/>
              </a:spcAft>
              <a:buClr>
                <a:srgbClr val="948774"/>
              </a:buClr>
              <a:buFont typeface="Source Sans Pro"/>
              <a:buChar char="•"/>
              <a:defRPr/>
            </a:lvl3pPr>
            <a:lvl4pPr marL="1600200" indent="-127000" algn="l" rtl="0">
              <a:spcBef>
                <a:spcPts val="320"/>
              </a:spcBef>
              <a:spcAft>
                <a:spcPts val="0"/>
              </a:spcAft>
              <a:buClr>
                <a:srgbClr val="7EB8E7"/>
              </a:buClr>
              <a:buFont typeface="Source Sans Pro"/>
              <a:buChar char="•"/>
              <a:defRPr/>
            </a:lvl4pPr>
            <a:lvl5pPr marL="2057400" indent="-139700" algn="l" rtl="0">
              <a:spcBef>
                <a:spcPts val="280"/>
              </a:spcBef>
              <a:spcAft>
                <a:spcPts val="0"/>
              </a:spcAft>
              <a:buClr>
                <a:srgbClr val="E3B651"/>
              </a:buClr>
              <a:buFont typeface="Source Sans Pro"/>
              <a:buChar char="•"/>
              <a:defRPr/>
            </a:lvl5pPr>
            <a:lvl6pPr marL="2514600" indent="-139700" algn="l" rtl="0">
              <a:spcBef>
                <a:spcPts val="280"/>
              </a:spcBef>
              <a:buClr>
                <a:schemeClr val="accent6"/>
              </a:buClr>
              <a:buFont typeface="Source Sans Pro"/>
              <a:buChar char="•"/>
              <a:defRPr/>
            </a:lvl6pPr>
            <a:lvl7pPr marL="2971800" indent="-139700" algn="l" rtl="0">
              <a:spcBef>
                <a:spcPts val="280"/>
              </a:spcBef>
              <a:buClr>
                <a:schemeClr val="accent1"/>
              </a:buClr>
              <a:buFont typeface="Source Sans Pro"/>
              <a:buChar char="•"/>
              <a:defRPr/>
            </a:lvl7pPr>
            <a:lvl8pPr marL="3429000" indent="-139700" algn="l" rtl="0">
              <a:spcBef>
                <a:spcPts val="280"/>
              </a:spcBef>
              <a:buClr>
                <a:schemeClr val="accent4"/>
              </a:buClr>
              <a:buFont typeface="Source Sans Pro"/>
              <a:buChar char="•"/>
              <a:defRPr/>
            </a:lvl8pPr>
            <a:lvl9pPr marL="3886200" indent="-139700" algn="l" rtl="0">
              <a:spcBef>
                <a:spcPts val="280"/>
              </a:spcBef>
              <a:buClr>
                <a:schemeClr val="accent5"/>
              </a:buClr>
              <a:buFont typeface="Source Sans Pro"/>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228598" y="2819400"/>
            <a:ext cx="8686800" cy="1470024"/>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8" name="Shape 48"/>
          <p:cNvSpPr txBox="1">
            <a:spLocks noGrp="1"/>
          </p:cNvSpPr>
          <p:nvPr>
            <p:ph type="subTitle" idx="1"/>
          </p:nvPr>
        </p:nvSpPr>
        <p:spPr>
          <a:xfrm>
            <a:off x="571499" y="4800600"/>
            <a:ext cx="8001000" cy="533399"/>
          </a:xfrm>
          <a:prstGeom prst="rect">
            <a:avLst/>
          </a:prstGeom>
          <a:noFill/>
          <a:ln>
            <a:noFill/>
          </a:ln>
        </p:spPr>
        <p:txBody>
          <a:bodyPr lIns="91425" tIns="91425" rIns="91425" bIns="91425" anchor="t" anchorCtr="0"/>
          <a:lstStyle>
            <a:lvl1pPr marL="0" marR="0" indent="0" algn="ctr" rtl="0">
              <a:spcBef>
                <a:spcPts val="400"/>
              </a:spcBef>
              <a:spcAft>
                <a:spcPts val="0"/>
              </a:spcAft>
              <a:buClr>
                <a:schemeClr val="accent1"/>
              </a:buClr>
              <a:buFont typeface="Source Sans Pro"/>
              <a:buNone/>
              <a:defRPr/>
            </a:lvl1pPr>
            <a:lvl2pPr marL="457200" marR="0" indent="0" algn="ctr" rtl="0">
              <a:spcBef>
                <a:spcPts val="400"/>
              </a:spcBef>
              <a:spcAft>
                <a:spcPts val="0"/>
              </a:spcAft>
              <a:buClr>
                <a:schemeClr val="accent2"/>
              </a:buClr>
              <a:buFont typeface="Source Sans Pro"/>
              <a:buNone/>
              <a:defRPr/>
            </a:lvl2pPr>
            <a:lvl3pPr marL="914400" marR="0" indent="0" algn="ctr" rtl="0">
              <a:spcBef>
                <a:spcPts val="360"/>
              </a:spcBef>
              <a:spcAft>
                <a:spcPts val="0"/>
              </a:spcAft>
              <a:buClr>
                <a:srgbClr val="948774"/>
              </a:buClr>
              <a:buFont typeface="Source Sans Pro"/>
              <a:buNone/>
              <a:defRPr/>
            </a:lvl3pPr>
            <a:lvl4pPr marL="1371600" marR="0" indent="0" algn="ctr" rtl="0">
              <a:spcBef>
                <a:spcPts val="320"/>
              </a:spcBef>
              <a:spcAft>
                <a:spcPts val="0"/>
              </a:spcAft>
              <a:buClr>
                <a:srgbClr val="7EB8E7"/>
              </a:buClr>
              <a:buFont typeface="Source Sans Pro"/>
              <a:buNone/>
              <a:defRPr/>
            </a:lvl4pPr>
            <a:lvl5pPr marL="1828800" marR="0" indent="0" algn="ctr" rtl="0">
              <a:spcBef>
                <a:spcPts val="280"/>
              </a:spcBef>
              <a:spcAft>
                <a:spcPts val="0"/>
              </a:spcAft>
              <a:buClr>
                <a:srgbClr val="E3B651"/>
              </a:buClr>
              <a:buFont typeface="Source Sans Pro"/>
              <a:buNone/>
              <a:defRPr/>
            </a:lvl5pPr>
            <a:lvl6pPr marL="2286000" marR="0" indent="0" algn="ctr" rtl="0">
              <a:spcBef>
                <a:spcPts val="280"/>
              </a:spcBef>
              <a:buClr>
                <a:schemeClr val="accent6"/>
              </a:buClr>
              <a:buFont typeface="Source Sans Pro"/>
              <a:buNone/>
              <a:defRPr/>
            </a:lvl6pPr>
            <a:lvl7pPr marL="2743200" marR="0" indent="0" algn="ctr" rtl="0">
              <a:spcBef>
                <a:spcPts val="280"/>
              </a:spcBef>
              <a:buClr>
                <a:schemeClr val="accent1"/>
              </a:buClr>
              <a:buFont typeface="Source Sans Pro"/>
              <a:buNone/>
              <a:defRPr/>
            </a:lvl7pPr>
            <a:lvl8pPr marL="3200400" marR="0" indent="0" algn="ctr" rtl="0">
              <a:spcBef>
                <a:spcPts val="280"/>
              </a:spcBef>
              <a:buClr>
                <a:schemeClr val="accent4"/>
              </a:buClr>
              <a:buFont typeface="Source Sans Pro"/>
              <a:buNone/>
              <a:defRPr/>
            </a:lvl8pPr>
            <a:lvl9pPr marL="3657600" marR="0" indent="0" algn="ctr" rtl="0">
              <a:spcBef>
                <a:spcPts val="280"/>
              </a:spcBef>
              <a:buClr>
                <a:schemeClr val="accent5"/>
              </a:buClr>
              <a:buFont typeface="Source Sans Pro"/>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228598" y="2819400"/>
            <a:ext cx="8686800" cy="1463039"/>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571499" y="4800600"/>
            <a:ext cx="8001000" cy="548639"/>
          </a:xfrm>
          <a:prstGeom prst="rect">
            <a:avLst/>
          </a:prstGeom>
          <a:noFill/>
          <a:ln>
            <a:noFill/>
          </a:ln>
        </p:spPr>
        <p:txBody>
          <a:bodyPr lIns="91425" tIns="91425" rIns="91425" bIns="91425" anchor="b" anchorCtr="0"/>
          <a:lstStyle>
            <a:lvl1pPr marL="0" indent="0" algn="ctr" rtl="0">
              <a:spcBef>
                <a:spcPts val="0"/>
              </a:spcBef>
              <a:buClr>
                <a:srgbClr val="FFFFFF"/>
              </a:buClr>
              <a:buFont typeface="Source Sans Pro"/>
              <a:buNone/>
              <a:defRPr/>
            </a:lvl1pPr>
            <a:lvl2pPr marL="457200" indent="0" rtl="0">
              <a:spcBef>
                <a:spcPts val="0"/>
              </a:spcBef>
              <a:buClr>
                <a:srgbClr val="888888"/>
              </a:buClr>
              <a:buFont typeface="Source Sans Pro"/>
              <a:buNone/>
              <a:defRPr/>
            </a:lvl2pPr>
            <a:lvl3pPr marL="914400" indent="0" rtl="0">
              <a:spcBef>
                <a:spcPts val="0"/>
              </a:spcBef>
              <a:buClr>
                <a:srgbClr val="888888"/>
              </a:buClr>
              <a:buFont typeface="Source Sans Pro"/>
              <a:buNone/>
              <a:defRPr/>
            </a:lvl3pPr>
            <a:lvl4pPr marL="1371600" indent="0" rtl="0">
              <a:spcBef>
                <a:spcPts val="0"/>
              </a:spcBef>
              <a:buClr>
                <a:srgbClr val="888888"/>
              </a:buClr>
              <a:buFont typeface="Source Sans Pro"/>
              <a:buNone/>
              <a:defRPr/>
            </a:lvl4pPr>
            <a:lvl5pPr marL="1828800" indent="0" rtl="0">
              <a:spcBef>
                <a:spcPts val="0"/>
              </a:spcBef>
              <a:buClr>
                <a:srgbClr val="888888"/>
              </a:buClr>
              <a:buFont typeface="Source Sans Pro"/>
              <a:buNone/>
              <a:defRPr/>
            </a:lvl5pPr>
            <a:lvl6pPr marL="2286000" indent="0" rtl="0">
              <a:spcBef>
                <a:spcPts val="0"/>
              </a:spcBef>
              <a:buClr>
                <a:srgbClr val="888888"/>
              </a:buClr>
              <a:buFont typeface="Source Sans Pro"/>
              <a:buNone/>
              <a:defRPr/>
            </a:lvl6pPr>
            <a:lvl7pPr marL="2743200" indent="0" rtl="0">
              <a:spcBef>
                <a:spcPts val="0"/>
              </a:spcBef>
              <a:buClr>
                <a:srgbClr val="888888"/>
              </a:buClr>
              <a:buFont typeface="Source Sans Pro"/>
              <a:buNone/>
              <a:defRPr/>
            </a:lvl7pPr>
            <a:lvl8pPr marL="3200400" indent="0" rtl="0">
              <a:spcBef>
                <a:spcPts val="0"/>
              </a:spcBef>
              <a:buClr>
                <a:srgbClr val="888888"/>
              </a:buClr>
              <a:buFont typeface="Source Sans Pro"/>
              <a:buNone/>
              <a:defRPr/>
            </a:lvl8pPr>
            <a:lvl9pPr marL="3657600" indent="0" rtl="0">
              <a:spcBef>
                <a:spcPts val="0"/>
              </a:spcBef>
              <a:buClr>
                <a:srgbClr val="888888"/>
              </a:buClr>
              <a:buFont typeface="Source Sans Pro"/>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3050"/>
            <a:ext cx="5638800" cy="94615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38912" y="1719072"/>
            <a:ext cx="8247887" cy="45354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6248400" y="274319"/>
            <a:ext cx="2743199" cy="944880"/>
          </a:xfrm>
          <a:prstGeom prst="rect">
            <a:avLst/>
          </a:prstGeom>
          <a:noFill/>
          <a:ln>
            <a:noFill/>
          </a:ln>
        </p:spPr>
        <p:txBody>
          <a:bodyPr lIns="91425" tIns="91425" rIns="91425" bIns="91425" anchor="ctr" anchorCtr="0"/>
          <a:lstStyle>
            <a:lvl1pPr marL="0" indent="0" rtl="0">
              <a:spcBef>
                <a:spcPts val="0"/>
              </a:spcBef>
              <a:buClr>
                <a:srgbClr val="FFFFFF"/>
              </a:buClr>
              <a:buFont typeface="Source Sans Pro"/>
              <a:buNone/>
              <a:defRPr/>
            </a:lvl1pPr>
            <a:lvl2pPr marL="457200" indent="0" rtl="0">
              <a:spcBef>
                <a:spcPts val="0"/>
              </a:spcBef>
              <a:buFont typeface="Source Sans Pro"/>
              <a:buNone/>
              <a:defRPr/>
            </a:lvl2pPr>
            <a:lvl3pPr marL="914400" indent="0" rtl="0">
              <a:spcBef>
                <a:spcPts val="0"/>
              </a:spcBef>
              <a:buFont typeface="Source Sans Pro"/>
              <a:buNone/>
              <a:defRPr/>
            </a:lvl3pPr>
            <a:lvl4pPr marL="1371600" indent="0" rtl="0">
              <a:spcBef>
                <a:spcPts val="0"/>
              </a:spcBef>
              <a:buFont typeface="Source Sans Pro"/>
              <a:buNone/>
              <a:defRPr/>
            </a:lvl4pPr>
            <a:lvl5pPr marL="1828800" indent="0" rtl="0">
              <a:spcBef>
                <a:spcPts val="0"/>
              </a:spcBef>
              <a:buFont typeface="Source Sans Pro"/>
              <a:buNone/>
              <a:defRPr/>
            </a:lvl5pPr>
            <a:lvl6pPr marL="2286000" indent="0" rtl="0">
              <a:spcBef>
                <a:spcPts val="0"/>
              </a:spcBef>
              <a:buFont typeface="Source Sans Pro"/>
              <a:buNone/>
              <a:defRPr/>
            </a:lvl6pPr>
            <a:lvl7pPr marL="2743200" indent="0" rtl="0">
              <a:spcBef>
                <a:spcPts val="0"/>
              </a:spcBef>
              <a:buFont typeface="Source Sans Pro"/>
              <a:buNone/>
              <a:defRPr/>
            </a:lvl7pPr>
            <a:lvl8pPr marL="3200400" indent="0" rtl="0">
              <a:spcBef>
                <a:spcPts val="0"/>
              </a:spcBef>
              <a:buFont typeface="Source Sans Pro"/>
              <a:buNone/>
              <a:defRPr/>
            </a:lvl8pPr>
            <a:lvl9pPr marL="3657600" indent="0" rtl="0">
              <a:spcBef>
                <a:spcPts val="0"/>
              </a:spcBef>
              <a:buFont typeface="Source Sans Pro"/>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0" y="100011"/>
            <a:ext cx="9144000" cy="145414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 name="Shape 10"/>
          <p:cNvSpPr txBox="1"/>
          <p:nvPr/>
        </p:nvSpPr>
        <p:spPr>
          <a:xfrm>
            <a:off x="0" y="168275"/>
            <a:ext cx="9144000" cy="115411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 name="Shape 11"/>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2" name="Shape 1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6" name="Shape 16"/>
          <p:cNvSpPr txBox="1"/>
          <p:nvPr/>
        </p:nvSpPr>
        <p:spPr>
          <a:xfrm>
            <a:off x="0" y="1368425"/>
            <a:ext cx="9144000" cy="149225"/>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3E3E35"/>
            </a:gs>
            <a:gs pos="47500">
              <a:srgbClr val="70706A"/>
            </a:gs>
            <a:gs pos="58499">
              <a:srgbClr val="7C7C77"/>
            </a:gs>
            <a:gs pos="100000">
              <a:srgbClr val="3E3E35"/>
            </a:gs>
          </a:gsLst>
          <a:lin ang="3600000" scaled="0"/>
        </a:gradFill>
        <a:effectLst/>
      </p:bgPr>
    </p:bg>
    <p:spTree>
      <p:nvGrpSpPr>
        <p:cNvPr id="1" name="Shape 35"/>
        <p:cNvGrpSpPr/>
        <p:nvPr/>
      </p:nvGrpSpPr>
      <p:grpSpPr>
        <a:xfrm>
          <a:off x="0" y="0"/>
          <a:ext cx="0" cy="0"/>
          <a:chOff x="0" y="0"/>
          <a:chExt cx="0" cy="0"/>
        </a:xfrm>
      </p:grpSpPr>
      <p:sp>
        <p:nvSpPr>
          <p:cNvPr id="36" name="Shape 36"/>
          <p:cNvSpPr txBox="1"/>
          <p:nvPr/>
        </p:nvSpPr>
        <p:spPr>
          <a:xfrm>
            <a:off x="0" y="2544761"/>
            <a:ext cx="9144000" cy="3255962"/>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7" name="Shape 37"/>
          <p:cNvSpPr txBox="1"/>
          <p:nvPr/>
        </p:nvSpPr>
        <p:spPr>
          <a:xfrm>
            <a:off x="0" y="2667000"/>
            <a:ext cx="9144000" cy="2740024"/>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8" name="Shape 38"/>
          <p:cNvSpPr txBox="1"/>
          <p:nvPr/>
        </p:nvSpPr>
        <p:spPr>
          <a:xfrm>
            <a:off x="0" y="5478462"/>
            <a:ext cx="9144000" cy="236536"/>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9" name="Shape 39"/>
          <p:cNvSpPr txBox="1"/>
          <p:nvPr/>
        </p:nvSpPr>
        <p:spPr>
          <a:xfrm>
            <a:off x="3148011" y="4260850"/>
            <a:ext cx="1219199" cy="5857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3200" b="0" i="0" u="none" strike="noStrike" cap="none" baseline="0">
                <a:solidFill>
                  <a:schemeClr val="accent1"/>
                </a:solidFill>
                <a:latin typeface="Arial"/>
                <a:ea typeface="Arial"/>
                <a:cs typeface="Arial"/>
                <a:sym typeface="Arial"/>
              </a:rPr>
              <a:t>❧</a:t>
            </a:r>
          </a:p>
        </p:txBody>
      </p:sp>
      <p:sp>
        <p:nvSpPr>
          <p:cNvPr id="40" name="Shape 40"/>
          <p:cNvSpPr txBox="1"/>
          <p:nvPr/>
        </p:nvSpPr>
        <p:spPr>
          <a:xfrm>
            <a:off x="4819650" y="4260850"/>
            <a:ext cx="1219199" cy="5857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3200" b="0" i="0" u="none" strike="noStrike" cap="none" baseline="0">
                <a:solidFill>
                  <a:schemeClr val="accent1"/>
                </a:solidFill>
                <a:latin typeface="Arial"/>
                <a:ea typeface="Arial"/>
                <a:cs typeface="Arial"/>
                <a:sym typeface="Arial"/>
              </a:rPr>
              <a:t>❧</a:t>
            </a:r>
          </a:p>
        </p:txBody>
      </p:sp>
      <p:sp>
        <p:nvSpPr>
          <p:cNvPr id="41" name="Shape 41"/>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2" name="Shape 4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ftr" idx="11"/>
          </p:nvPr>
        </p:nvSpPr>
        <p:spPr>
          <a:xfrm>
            <a:off x="5791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sldNum" idx="12"/>
          </p:nvPr>
        </p:nvSpPr>
        <p:spPr>
          <a:xfrm>
            <a:off x="3962400" y="4392612"/>
            <a:ext cx="12191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A0A3A8"/>
            </a:gs>
            <a:gs pos="47500">
              <a:srgbClr val="D0D3D9"/>
            </a:gs>
            <a:gs pos="58499">
              <a:srgbClr val="D2D5DA"/>
            </a:gs>
            <a:gs pos="100000">
              <a:srgbClr val="A0A3A8"/>
            </a:gs>
          </a:gsLst>
          <a:lin ang="3600000" scaled="0"/>
        </a:gradFill>
        <a:effectLst/>
      </p:bgPr>
    </p:bg>
    <p:spTree>
      <p:nvGrpSpPr>
        <p:cNvPr id="1" name="Shape 49"/>
        <p:cNvGrpSpPr/>
        <p:nvPr/>
      </p:nvGrpSpPr>
      <p:grpSpPr>
        <a:xfrm>
          <a:off x="0" y="0"/>
          <a:ext cx="0" cy="0"/>
          <a:chOff x="0" y="0"/>
          <a:chExt cx="0" cy="0"/>
        </a:xfrm>
      </p:grpSpPr>
      <p:sp>
        <p:nvSpPr>
          <p:cNvPr id="50" name="Shape 50"/>
          <p:cNvSpPr txBox="1"/>
          <p:nvPr/>
        </p:nvSpPr>
        <p:spPr>
          <a:xfrm>
            <a:off x="0" y="2544761"/>
            <a:ext cx="9144000" cy="3255962"/>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1" name="Shape 51"/>
          <p:cNvSpPr txBox="1"/>
          <p:nvPr/>
        </p:nvSpPr>
        <p:spPr>
          <a:xfrm>
            <a:off x="0" y="2667000"/>
            <a:ext cx="9144000" cy="2740024"/>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2" name="Shape 52"/>
          <p:cNvSpPr txBox="1"/>
          <p:nvPr/>
        </p:nvSpPr>
        <p:spPr>
          <a:xfrm>
            <a:off x="0" y="5478462"/>
            <a:ext cx="9144000" cy="23653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3" name="Shape 53"/>
          <p:cNvSpPr txBox="1"/>
          <p:nvPr/>
        </p:nvSpPr>
        <p:spPr>
          <a:xfrm>
            <a:off x="4819650" y="4260850"/>
            <a:ext cx="1219199" cy="5857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200" b="0" i="0" u="none" strike="noStrike" cap="none" baseline="0">
                <a:solidFill>
                  <a:srgbClr val="FFFFFF"/>
                </a:solidFill>
                <a:latin typeface="Arial"/>
                <a:ea typeface="Arial"/>
                <a:cs typeface="Arial"/>
                <a:sym typeface="Arial"/>
              </a:rPr>
              <a:t>❧</a:t>
            </a:r>
          </a:p>
        </p:txBody>
      </p:sp>
      <p:sp>
        <p:nvSpPr>
          <p:cNvPr id="54" name="Shape 54"/>
          <p:cNvSpPr txBox="1"/>
          <p:nvPr/>
        </p:nvSpPr>
        <p:spPr>
          <a:xfrm>
            <a:off x="3148011" y="4260850"/>
            <a:ext cx="1219199" cy="5857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3200" b="0" i="0" u="none" strike="noStrike" cap="none" baseline="0">
                <a:solidFill>
                  <a:srgbClr val="FFFFFF"/>
                </a:solidFill>
                <a:latin typeface="Arial"/>
                <a:ea typeface="Arial"/>
                <a:cs typeface="Arial"/>
                <a:sym typeface="Arial"/>
              </a:rPr>
              <a:t>❧</a:t>
            </a:r>
          </a:p>
        </p:txBody>
      </p:sp>
      <p:sp>
        <p:nvSpPr>
          <p:cNvPr id="55" name="Shape 55"/>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6" name="Shape 5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5791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3959225" y="4389437"/>
            <a:ext cx="1216024"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5" name="Shape 6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Shape 71"/>
          <p:cNvSpPr txBox="1"/>
          <p:nvPr/>
        </p:nvSpPr>
        <p:spPr>
          <a:xfrm>
            <a:off x="0" y="100011"/>
            <a:ext cx="9144000" cy="145414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2" name="Shape 72"/>
          <p:cNvSpPr txBox="1"/>
          <p:nvPr/>
        </p:nvSpPr>
        <p:spPr>
          <a:xfrm>
            <a:off x="0" y="168275"/>
            <a:ext cx="9144000" cy="115411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3" name="Shape 73"/>
          <p:cNvSpPr txBox="1"/>
          <p:nvPr/>
        </p:nvSpPr>
        <p:spPr>
          <a:xfrm>
            <a:off x="0" y="1368425"/>
            <a:ext cx="9144000" cy="149225"/>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4" name="Shape 74"/>
          <p:cNvSpPr txBox="1"/>
          <p:nvPr/>
        </p:nvSpPr>
        <p:spPr>
          <a:xfrm>
            <a:off x="6172200" y="161925"/>
            <a:ext cx="2971799" cy="1152525"/>
          </a:xfrm>
          <a:prstGeom prst="rect">
            <a:avLst/>
          </a:prstGeom>
          <a:solidFill>
            <a:srgbClr val="948774"/>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5" name="Shape 75"/>
          <p:cNvSpPr txBox="1"/>
          <p:nvPr/>
        </p:nvSpPr>
        <p:spPr>
          <a:xfrm>
            <a:off x="6145212" y="133350"/>
            <a:ext cx="76199" cy="12191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6" name="Shape 76"/>
          <p:cNvSpPr txBox="1"/>
          <p:nvPr/>
        </p:nvSpPr>
        <p:spPr>
          <a:xfrm>
            <a:off x="6145212" y="133350"/>
            <a:ext cx="76199" cy="12191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7" name="Shape 77"/>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8" name="Shape 7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Shape 87"/>
          <p:cNvSpPr txBox="1"/>
          <p:nvPr/>
        </p:nvSpPr>
        <p:spPr>
          <a:xfrm>
            <a:off x="0" y="100011"/>
            <a:ext cx="9144000" cy="145414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8" name="Shape 88"/>
          <p:cNvSpPr txBox="1"/>
          <p:nvPr/>
        </p:nvSpPr>
        <p:spPr>
          <a:xfrm>
            <a:off x="0" y="168275"/>
            <a:ext cx="9144000" cy="115411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9" name="Shape 89"/>
          <p:cNvSpPr txBox="1"/>
          <p:nvPr/>
        </p:nvSpPr>
        <p:spPr>
          <a:xfrm>
            <a:off x="0" y="1368425"/>
            <a:ext cx="9144000" cy="149225"/>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0" name="Shape 90"/>
          <p:cNvSpPr txBox="1"/>
          <p:nvPr/>
        </p:nvSpPr>
        <p:spPr>
          <a:xfrm>
            <a:off x="6172200" y="161925"/>
            <a:ext cx="2971799" cy="1152525"/>
          </a:xfrm>
          <a:prstGeom prst="rect">
            <a:avLst/>
          </a:prstGeom>
          <a:solidFill>
            <a:srgbClr val="948774"/>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1" name="Shape 91"/>
          <p:cNvSpPr txBox="1"/>
          <p:nvPr/>
        </p:nvSpPr>
        <p:spPr>
          <a:xfrm>
            <a:off x="6145212" y="133350"/>
            <a:ext cx="76199" cy="12191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2" name="Shape 92"/>
          <p:cNvSpPr txBox="1"/>
          <p:nvPr/>
        </p:nvSpPr>
        <p:spPr>
          <a:xfrm>
            <a:off x="6145212" y="133350"/>
            <a:ext cx="76199" cy="12191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3" name="Shape 93"/>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95" name="Shape 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p:nvPr/>
        </p:nvSpPr>
        <p:spPr>
          <a:xfrm rot="5400000">
            <a:off x="4591050" y="2409825"/>
            <a:ext cx="6858000" cy="203834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4" name="Shape 104"/>
          <p:cNvSpPr txBox="1"/>
          <p:nvPr/>
        </p:nvSpPr>
        <p:spPr>
          <a:xfrm rot="5400000">
            <a:off x="4668043" y="2570956"/>
            <a:ext cx="6858000" cy="17160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5" name="Shape 105"/>
          <p:cNvSpPr txBox="1"/>
          <p:nvPr/>
        </p:nvSpPr>
        <p:spPr>
          <a:xfrm rot="5400000">
            <a:off x="3681411" y="3354387"/>
            <a:ext cx="6858000" cy="149225"/>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6" name="Shape 106"/>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7" name="Shape 10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sldNum" idx="12"/>
          </p:nvPr>
        </p:nvSpPr>
        <p:spPr>
          <a:xfrm>
            <a:off x="6096000" y="6356350"/>
            <a:ext cx="7620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p:nvPr/>
        </p:nvSpPr>
        <p:spPr>
          <a:xfrm>
            <a:off x="0" y="100011"/>
            <a:ext cx="9144000" cy="145414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6" name="Shape 116"/>
          <p:cNvSpPr txBox="1"/>
          <p:nvPr/>
        </p:nvSpPr>
        <p:spPr>
          <a:xfrm>
            <a:off x="0" y="168275"/>
            <a:ext cx="9144000" cy="1154111"/>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7" name="Shape 117"/>
          <p:cNvSpPr txBox="1"/>
          <p:nvPr/>
        </p:nvSpPr>
        <p:spPr>
          <a:xfrm>
            <a:off x="0" y="1368425"/>
            <a:ext cx="9144000" cy="149225"/>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18" name="Shape 118"/>
          <p:cNvSpPr txBox="1">
            <a:spLocks noGrp="1"/>
          </p:cNvSpPr>
          <p:nvPr>
            <p:ph type="title"/>
          </p:nvPr>
        </p:nvSpPr>
        <p:spPr>
          <a:xfrm>
            <a:off x="457200" y="182561"/>
            <a:ext cx="8229600" cy="111125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9" name="Shape 11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accent1"/>
              </a:buClr>
              <a:buFont typeface="Source Sans Pro"/>
              <a:buChar char="❧"/>
              <a:defRPr/>
            </a:lvl1pPr>
            <a:lvl2pPr marL="742950" marR="0" indent="-177800" algn="l" rtl="0">
              <a:spcBef>
                <a:spcPts val="400"/>
              </a:spcBef>
              <a:spcAft>
                <a:spcPts val="0"/>
              </a:spcAft>
              <a:buClr>
                <a:schemeClr val="accent2"/>
              </a:buClr>
              <a:buFont typeface="Source Sans Pro"/>
              <a:buChar char="o"/>
              <a:defRPr/>
            </a:lvl2pPr>
            <a:lvl3pPr marL="1143000" marR="0" indent="-114300" algn="l" rtl="0">
              <a:spcBef>
                <a:spcPts val="360"/>
              </a:spcBef>
              <a:spcAft>
                <a:spcPts val="0"/>
              </a:spcAft>
              <a:buClr>
                <a:srgbClr val="948774"/>
              </a:buClr>
              <a:buFont typeface="Source Sans Pro"/>
              <a:buChar char="•"/>
              <a:defRPr/>
            </a:lvl3pPr>
            <a:lvl4pPr marL="1600200" marR="0" indent="-127000" algn="l" rtl="0">
              <a:spcBef>
                <a:spcPts val="320"/>
              </a:spcBef>
              <a:spcAft>
                <a:spcPts val="0"/>
              </a:spcAft>
              <a:buClr>
                <a:srgbClr val="7EB8E7"/>
              </a:buClr>
              <a:buFont typeface="Source Sans Pro"/>
              <a:buChar char="•"/>
              <a:defRPr/>
            </a:lvl4pPr>
            <a:lvl5pPr marL="2057400" marR="0" indent="-139700" algn="l" rtl="0">
              <a:spcBef>
                <a:spcPts val="280"/>
              </a:spcBef>
              <a:spcAft>
                <a:spcPts val="0"/>
              </a:spcAft>
              <a:buClr>
                <a:srgbClr val="E3B651"/>
              </a:buClr>
              <a:buFont typeface="Source Sans Pro"/>
              <a:buChar char="•"/>
              <a:defRPr/>
            </a:lvl5pPr>
            <a:lvl6pPr marL="2514600" marR="0" indent="-139700" algn="l" rtl="0">
              <a:spcBef>
                <a:spcPts val="280"/>
              </a:spcBef>
              <a:buClr>
                <a:schemeClr val="accent6"/>
              </a:buClr>
              <a:buFont typeface="Source Sans Pro"/>
              <a:buChar char="•"/>
              <a:defRPr/>
            </a:lvl6pPr>
            <a:lvl7pPr marL="2971800" marR="0" indent="-139700" algn="l" rtl="0">
              <a:spcBef>
                <a:spcPts val="280"/>
              </a:spcBef>
              <a:buClr>
                <a:schemeClr val="accent1"/>
              </a:buClr>
              <a:buFont typeface="Source Sans Pro"/>
              <a:buChar char="•"/>
              <a:defRPr/>
            </a:lvl7pPr>
            <a:lvl8pPr marL="3429000" marR="0" indent="-139700" algn="l" rtl="0">
              <a:spcBef>
                <a:spcPts val="280"/>
              </a:spcBef>
              <a:buClr>
                <a:schemeClr val="accent4"/>
              </a:buClr>
              <a:buFont typeface="Source Sans Pro"/>
              <a:buChar char="•"/>
              <a:defRPr/>
            </a:lvl8pPr>
            <a:lvl9pPr marL="3886200" marR="0" indent="-139700" algn="l" rtl="0">
              <a:spcBef>
                <a:spcPts val="280"/>
              </a:spcBef>
              <a:buClr>
                <a:schemeClr val="accent5"/>
              </a:buClr>
              <a:buFont typeface="Source Sans Pro"/>
              <a:buChar char="•"/>
              <a:defRPr/>
            </a:lvl9pPr>
          </a:lstStyle>
          <a:p>
            <a:endParaRPr/>
          </a:p>
        </p:txBody>
      </p:sp>
      <p:sp>
        <p:nvSpPr>
          <p:cNvPr id="120" name="Shape 120"/>
          <p:cNvSpPr txBox="1">
            <a:spLocks noGrp="1"/>
          </p:cNvSpPr>
          <p:nvPr>
            <p:ph type="dt" idx="10"/>
          </p:nvPr>
        </p:nvSpPr>
        <p:spPr>
          <a:xfrm>
            <a:off x="685800" y="6324600"/>
            <a:ext cx="1904999"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3124200" y="6324600"/>
            <a:ext cx="2895600"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6553200" y="6324600"/>
            <a:ext cx="1904999" cy="457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225425" y="2822575"/>
            <a:ext cx="8686800" cy="1931986"/>
          </a:xfrm>
          <a:prstGeom prst="rect">
            <a:avLst/>
          </a:prstGeom>
          <a:noFill/>
          <a:ln>
            <a:noFill/>
          </a:ln>
        </p:spPr>
      </p:pic>
      <p:sp>
        <p:nvSpPr>
          <p:cNvPr id="129" name="Shape 129"/>
          <p:cNvSpPr txBox="1">
            <a:spLocks noGrp="1"/>
          </p:cNvSpPr>
          <p:nvPr>
            <p:ph type="subTitle" idx="1"/>
          </p:nvPr>
        </p:nvSpPr>
        <p:spPr>
          <a:xfrm>
            <a:off x="571500" y="4800600"/>
            <a:ext cx="8001000" cy="5333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Source Sans Pro"/>
              <a:buNone/>
            </a:pPr>
            <a:r>
              <a:rPr lang="en-US" sz="3400" b="0" i="0" u="none" strike="noStrike" cap="none" baseline="0">
                <a:solidFill>
                  <a:srgbClr val="FFFFFF"/>
                </a:solidFill>
                <a:latin typeface="Source Sans Pro"/>
                <a:ea typeface="Source Sans Pro"/>
                <a:cs typeface="Source Sans Pro"/>
                <a:sym typeface="Source Sans Pro"/>
              </a:rPr>
              <a:t>From Colonial Rule to Independence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85" name="Shape 18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Ghana</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Kenya </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Algeria</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South Africa</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Tanzania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91" name="Shape 191"/>
          <p:cNvSpPr txBox="1">
            <a:spLocks noGrp="1"/>
          </p:cNvSpPr>
          <p:nvPr>
            <p:ph type="body" idx="1"/>
          </p:nvPr>
        </p:nvSpPr>
        <p:spPr>
          <a:xfrm>
            <a:off x="457200" y="1600200"/>
            <a:ext cx="5486399"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Kwame Nkrumah</a:t>
            </a:r>
          </a:p>
          <a:p>
            <a:pPr marL="342900" marR="0" lvl="0" indent="-342900" algn="l" rtl="0">
              <a:lnSpc>
                <a:spcPct val="9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Inspired by Gandhi </a:t>
            </a:r>
          </a:p>
          <a:p>
            <a:pPr marL="342900" marR="0" lvl="0" indent="-342900" algn="l" rtl="0">
              <a:lnSpc>
                <a:spcPct val="9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Used non-violent tactics such as strikes and boycotts</a:t>
            </a:r>
          </a:p>
          <a:p>
            <a:pPr marL="342900" marR="0" lvl="0" indent="-342900" algn="l" rtl="0">
              <a:lnSpc>
                <a:spcPct val="9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In 1957, the British granted independence.</a:t>
            </a:r>
          </a:p>
          <a:p>
            <a:pPr marL="342900" marR="0" lvl="0" indent="-342900" algn="l" rtl="0">
              <a:lnSpc>
                <a:spcPct val="9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Nkrumah became Ghana’s prime minister.  </a:t>
            </a:r>
          </a:p>
          <a:p>
            <a:pPr marL="342900" marR="0" lvl="0" indent="-342900" algn="l" rtl="0">
              <a:lnSpc>
                <a:spcPct val="9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Created the Organization of African Unity, or the OAU which promoted Pan-Africanism and the end of colonialism in Africa. </a:t>
            </a:r>
          </a:p>
        </p:txBody>
      </p:sp>
      <p:pic>
        <p:nvPicPr>
          <p:cNvPr id="192" name="Shape 192"/>
          <p:cNvPicPr preferRelativeResize="0"/>
          <p:nvPr/>
        </p:nvPicPr>
        <p:blipFill rotWithShape="1">
          <a:blip r:embed="rId4">
            <a:alphaModFix/>
          </a:blip>
          <a:srcRect/>
          <a:stretch/>
        </p:blipFill>
        <p:spPr>
          <a:xfrm>
            <a:off x="5638800" y="1219200"/>
            <a:ext cx="3003550" cy="330676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98" name="Shape 198"/>
          <p:cNvSpPr txBox="1">
            <a:spLocks noGrp="1"/>
          </p:cNvSpPr>
          <p:nvPr>
            <p:ph type="body" idx="1"/>
          </p:nvPr>
        </p:nvSpPr>
        <p:spPr>
          <a:xfrm>
            <a:off x="4114800" y="1600200"/>
            <a:ext cx="4800600" cy="4800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Jomo Kenyatta</a:t>
            </a:r>
          </a:p>
          <a:p>
            <a:pPr marL="342900" marR="0" lvl="0" indent="-342900" algn="l" rtl="0">
              <a:lnSpc>
                <a:spcPct val="8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He was a spokesman for the Kikuyu people</a:t>
            </a:r>
          </a:p>
          <a:p>
            <a:pPr marL="342900" marR="0" lvl="0" indent="-342900" algn="l" rtl="0">
              <a:lnSpc>
                <a:spcPct val="8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His goals were to regain control of the land lost to Europeans, to halt exploitation of Africans by Europeans, and to gain basic civil rights for Africans.  </a:t>
            </a:r>
          </a:p>
          <a:p>
            <a:pPr marL="342900" marR="0" lvl="0" indent="-342900" algn="l" rtl="0">
              <a:lnSpc>
                <a:spcPct val="8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First prime minister of an independent Kenya in 1963 </a:t>
            </a:r>
          </a:p>
        </p:txBody>
      </p:sp>
      <p:pic>
        <p:nvPicPr>
          <p:cNvPr id="199" name="Shape 199"/>
          <p:cNvPicPr preferRelativeResize="0"/>
          <p:nvPr/>
        </p:nvPicPr>
        <p:blipFill rotWithShape="1">
          <a:blip r:embed="rId4">
            <a:alphaModFix/>
          </a:blip>
          <a:srcRect/>
          <a:stretch/>
        </p:blipFill>
        <p:spPr>
          <a:xfrm>
            <a:off x="304800" y="1371600"/>
            <a:ext cx="3436936" cy="45053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205" name="Shape 20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The leaders of the independence movement in Algeria were Muslim Nationalists.  </a:t>
            </a:r>
          </a:p>
          <a:p>
            <a:pPr marL="342900" marR="0" lvl="0" indent="-342900" algn="l" rtl="0">
              <a:lnSpc>
                <a:spcPct val="10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Fighting between the French army and Algerian nationalists resulted in the deaths of thousands of people between 1954 and 1962.</a:t>
            </a:r>
          </a:p>
          <a:p>
            <a:pPr marL="342900" marR="0" lvl="0" indent="-342900" algn="l" rtl="0">
              <a:lnSpc>
                <a:spcPct val="10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After realizing that fighting colonial wars was not benefiting France, the French granted Algeria independence in 1962.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762000"/>
            <a:ext cx="4343400" cy="5867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Won its independence from Britain in 1910, its white citizens alone held political power and instituted the system of </a:t>
            </a:r>
            <a:r>
              <a:rPr lang="en-US" sz="2400" b="0" i="0" u="none" strike="noStrike" cap="none" baseline="0">
                <a:solidFill>
                  <a:srgbClr val="FFFF66"/>
                </a:solidFill>
                <a:latin typeface="Source Sans Pro"/>
                <a:ea typeface="Source Sans Pro"/>
                <a:cs typeface="Source Sans Pro"/>
                <a:sym typeface="Source Sans Pro"/>
              </a:rPr>
              <a:t>apartheid</a:t>
            </a:r>
            <a:r>
              <a:rPr lang="en-US" sz="2400" b="0" i="0" u="none" strike="noStrike" cap="none" baseline="0">
                <a:solidFill>
                  <a:schemeClr val="dk2"/>
                </a:solidFill>
                <a:latin typeface="Source Sans Pro"/>
                <a:ea typeface="Source Sans Pro"/>
                <a:cs typeface="Source Sans Pro"/>
                <a:sym typeface="Source Sans Pro"/>
              </a:rPr>
              <a:t>, or separation of races.  </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Nelson Mandela was leader of the African National Congress which launched boycotts and practiced nonviolent civil disobedience.  </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In 1964, he was jailed for 27 years by the government.</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After he was released, he became President of South Africa in 1994.  </a:t>
            </a:r>
          </a:p>
        </p:txBody>
      </p:sp>
      <p:sp>
        <p:nvSpPr>
          <p:cNvPr id="211" name="Shape 211"/>
          <p:cNvSpPr/>
          <p:nvPr/>
        </p:nvSpPr>
        <p:spPr>
          <a:xfrm>
            <a:off x="5181600" y="304800"/>
            <a:ext cx="3095624" cy="647700"/>
          </a:xfrm>
          <a:prstGeom prst="rect">
            <a:avLst/>
          </a:prstGeom>
        </p:spPr>
        <p:txBody>
          <a:bodyPr>
            <a:prstTxWarp prst="textPlain">
              <a:avLst/>
            </a:prstTxWarp>
          </a:bodyPr>
          <a:lstStyle/>
          <a:p>
            <a:pPr algn="l"/>
            <a:r>
              <a:rPr b="0" i="0">
                <a:ln w="12700" cap="rnd">
                  <a:solidFill>
                    <a:srgbClr val="3333CC"/>
                  </a:solidFill>
                  <a:prstDash val="solid"/>
                  <a:miter/>
                  <a:headEnd type="none" w="med" len="med"/>
                  <a:tailEnd type="none" w="med" len="med"/>
                </a:ln>
                <a:solidFill>
                  <a:srgbClr val="B2B2B2">
                    <a:alpha val="49803"/>
                  </a:srgbClr>
                </a:solidFill>
                <a:latin typeface="Arial"/>
              </a:rPr>
              <a:t>South Africa </a:t>
            </a:r>
          </a:p>
        </p:txBody>
      </p:sp>
      <p:pic>
        <p:nvPicPr>
          <p:cNvPr id="212" name="Shape 212"/>
          <p:cNvPicPr preferRelativeResize="0"/>
          <p:nvPr/>
        </p:nvPicPr>
        <p:blipFill rotWithShape="1">
          <a:blip r:embed="rId3">
            <a:alphaModFix/>
          </a:blip>
          <a:srcRect/>
          <a:stretch/>
        </p:blipFill>
        <p:spPr>
          <a:xfrm>
            <a:off x="4800600" y="1219200"/>
            <a:ext cx="4102100" cy="4495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244475" y="822325"/>
            <a:ext cx="7772400" cy="1560512"/>
          </a:xfrm>
          <a:prstGeom prst="rect">
            <a:avLst/>
          </a:prstGeom>
          <a:noFill/>
          <a:ln>
            <a:noFill/>
          </a:ln>
        </p:spPr>
      </p:pic>
      <p:sp>
        <p:nvSpPr>
          <p:cNvPr id="218" name="Shape 218"/>
          <p:cNvSpPr txBox="1">
            <a:spLocks noGrp="1"/>
          </p:cNvSpPr>
          <p:nvPr>
            <p:ph type="body" idx="1"/>
          </p:nvPr>
        </p:nvSpPr>
        <p:spPr>
          <a:xfrm>
            <a:off x="685800" y="2147886"/>
            <a:ext cx="8077199" cy="4114800"/>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accent1"/>
              </a:buClr>
              <a:buFont typeface="Source Sans Pro"/>
              <a:buNone/>
            </a:pPr>
            <a:endParaRPr sz="2000" b="0" i="0" u="none" strike="noStrike" cap="none" baseline="0">
              <a:solidFill>
                <a:schemeClr val="dk2"/>
              </a:solidFill>
              <a:latin typeface="Source Sans Pro"/>
              <a:ea typeface="Source Sans Pro"/>
              <a:cs typeface="Source Sans Pro"/>
              <a:sym typeface="Source Sans Pro"/>
            </a:endParaRPr>
          </a:p>
          <a:p>
            <a:pPr marL="457200" marR="0" lvl="0" indent="-457200" algn="l" rtl="0">
              <a:lnSpc>
                <a:spcPct val="80000"/>
              </a:lnSpc>
              <a:spcBef>
                <a:spcPts val="480"/>
              </a:spcBef>
              <a:spcAft>
                <a:spcPts val="0"/>
              </a:spcAft>
              <a:buClr>
                <a:schemeClr val="accent1"/>
              </a:buClr>
              <a:buSzPct val="75000"/>
              <a:buFont typeface="Source Sans Pro"/>
              <a:buChar char="❧"/>
            </a:pPr>
            <a:r>
              <a:rPr lang="en-US" sz="2400" b="1" i="0" u="sng" strike="noStrike" cap="none" baseline="0">
                <a:solidFill>
                  <a:schemeClr val="dk2"/>
                </a:solidFill>
                <a:latin typeface="Source Sans Pro"/>
                <a:ea typeface="Source Sans Pro"/>
                <a:cs typeface="Source Sans Pro"/>
                <a:sym typeface="Source Sans Pro"/>
              </a:rPr>
              <a:t>The official system of Apartheid was established in 1948:</a:t>
            </a:r>
          </a:p>
          <a:p>
            <a:pPr marL="457200" marR="0" lvl="0" indent="-4572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Africans  had to live in designated zones, use different trains, schools, and other public facilities..</a:t>
            </a:r>
          </a:p>
          <a:p>
            <a:pPr marL="457200" marR="0" lvl="0" indent="-4572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Interracial marriages were banned.</a:t>
            </a:r>
          </a:p>
          <a:p>
            <a:pPr marL="457200" marR="0" lvl="0" indent="-342900" algn="l" rtl="0">
              <a:lnSpc>
                <a:spcPct val="80000"/>
              </a:lnSpc>
              <a:spcBef>
                <a:spcPts val="480"/>
              </a:spcBef>
              <a:spcAft>
                <a:spcPts val="0"/>
              </a:spcAft>
              <a:buClr>
                <a:schemeClr val="accent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a:p>
            <a:pPr marL="457200" marR="0" lvl="0" indent="-457200" algn="l" rtl="0">
              <a:lnSpc>
                <a:spcPct val="80000"/>
              </a:lnSpc>
              <a:spcBef>
                <a:spcPts val="480"/>
              </a:spcBef>
              <a:spcAft>
                <a:spcPts val="0"/>
              </a:spcAft>
              <a:buClr>
                <a:schemeClr val="accent1"/>
              </a:buClr>
              <a:buSzPct val="75000"/>
              <a:buFont typeface="Source Sans Pro"/>
              <a:buChar char="❧"/>
            </a:pPr>
            <a:r>
              <a:rPr lang="en-US" sz="2400" b="1" i="0" u="sng" strike="noStrike" cap="none" baseline="0">
                <a:solidFill>
                  <a:schemeClr val="dk2"/>
                </a:solidFill>
                <a:latin typeface="Source Sans Pro"/>
                <a:ea typeface="Source Sans Pro"/>
                <a:cs typeface="Source Sans Pro"/>
                <a:sym typeface="Source Sans Pro"/>
              </a:rPr>
              <a:t>SOCIETY</a:t>
            </a:r>
          </a:p>
          <a:p>
            <a:pPr marL="457200" marR="0" lvl="0" indent="-457200" algn="l" rtl="0">
              <a:lnSpc>
                <a:spcPct val="80000"/>
              </a:lnSpc>
              <a:spcBef>
                <a:spcPts val="480"/>
              </a:spcBef>
              <a:spcAft>
                <a:spcPts val="0"/>
              </a:spcAft>
              <a:buClr>
                <a:schemeClr val="accent1"/>
              </a:buClr>
              <a:buSzPct val="75000"/>
              <a:buFont typeface="Source Sans Pro"/>
              <a:buAutoNum type="arabicPeriod"/>
            </a:pPr>
            <a:r>
              <a:rPr lang="en-US" sz="2400" b="0" i="0" u="none" strike="noStrike" cap="none" baseline="0">
                <a:solidFill>
                  <a:schemeClr val="dk2"/>
                </a:solidFill>
                <a:latin typeface="Source Sans Pro"/>
                <a:ea typeface="Source Sans Pro"/>
                <a:cs typeface="Source Sans Pro"/>
                <a:sym typeface="Source Sans Pro"/>
              </a:rPr>
              <a:t>Whites</a:t>
            </a:r>
          </a:p>
          <a:p>
            <a:pPr marL="457200" marR="0" lvl="0" indent="-457200" algn="l" rtl="0">
              <a:lnSpc>
                <a:spcPct val="80000"/>
              </a:lnSpc>
              <a:spcBef>
                <a:spcPts val="480"/>
              </a:spcBef>
              <a:spcAft>
                <a:spcPts val="0"/>
              </a:spcAft>
              <a:buClr>
                <a:schemeClr val="accent1"/>
              </a:buClr>
              <a:buSzPct val="75000"/>
              <a:buFont typeface="Source Sans Pro"/>
              <a:buAutoNum type="arabicPeriod"/>
            </a:pPr>
            <a:r>
              <a:rPr lang="en-US" sz="2400" b="0" i="0" u="none" strike="noStrike" cap="none" baseline="0">
                <a:solidFill>
                  <a:schemeClr val="dk2"/>
                </a:solidFill>
                <a:latin typeface="Source Sans Pro"/>
                <a:ea typeface="Source Sans Pro"/>
                <a:cs typeface="Source Sans Pro"/>
                <a:sym typeface="Source Sans Pro"/>
              </a:rPr>
              <a:t>Blacks</a:t>
            </a:r>
          </a:p>
          <a:p>
            <a:pPr marL="457200" marR="0" lvl="0" indent="-457200" algn="l" rtl="0">
              <a:lnSpc>
                <a:spcPct val="80000"/>
              </a:lnSpc>
              <a:spcBef>
                <a:spcPts val="480"/>
              </a:spcBef>
              <a:spcAft>
                <a:spcPts val="0"/>
              </a:spcAft>
              <a:buClr>
                <a:schemeClr val="accent1"/>
              </a:buClr>
              <a:buSzPct val="75000"/>
              <a:buFont typeface="Source Sans Pro"/>
              <a:buAutoNum type="arabicPeriod"/>
            </a:pPr>
            <a:r>
              <a:rPr lang="en-US" sz="2400" b="0" i="0" u="none" strike="noStrike" cap="none" baseline="0">
                <a:solidFill>
                  <a:schemeClr val="dk2"/>
                </a:solidFill>
                <a:latin typeface="Source Sans Pro"/>
                <a:ea typeface="Source Sans Pro"/>
                <a:cs typeface="Source Sans Pro"/>
                <a:sym typeface="Source Sans Pro"/>
              </a:rPr>
              <a:t>Asians</a:t>
            </a:r>
          </a:p>
          <a:p>
            <a:pPr marL="457200" marR="0" lvl="0" indent="-457200" algn="l" rtl="0">
              <a:lnSpc>
                <a:spcPct val="80000"/>
              </a:lnSpc>
              <a:spcBef>
                <a:spcPts val="480"/>
              </a:spcBef>
              <a:spcAft>
                <a:spcPts val="0"/>
              </a:spcAft>
              <a:buClr>
                <a:schemeClr val="accent1"/>
              </a:buClr>
              <a:buSzPct val="75000"/>
              <a:buFont typeface="Source Sans Pro"/>
              <a:buAutoNum type="arabicPeriod"/>
            </a:pPr>
            <a:r>
              <a:rPr lang="en-US" sz="2400" b="0" i="0" u="none" strike="noStrike" cap="none" baseline="0">
                <a:solidFill>
                  <a:schemeClr val="dk2"/>
                </a:solidFill>
                <a:latin typeface="Source Sans Pro"/>
                <a:ea typeface="Source Sans Pro"/>
                <a:cs typeface="Source Sans Pro"/>
                <a:sym typeface="Source Sans Pro"/>
              </a:rPr>
              <a:t>Coloureds</a:t>
            </a:r>
          </a:p>
        </p:txBody>
      </p:sp>
      <p:pic>
        <p:nvPicPr>
          <p:cNvPr id="219" name="Shape 219"/>
          <p:cNvPicPr preferRelativeResize="0"/>
          <p:nvPr/>
        </p:nvPicPr>
        <p:blipFill rotWithShape="1">
          <a:blip r:embed="rId4">
            <a:alphaModFix/>
          </a:blip>
          <a:srcRect/>
          <a:stretch/>
        </p:blipFill>
        <p:spPr>
          <a:xfrm>
            <a:off x="4724400" y="4419600"/>
            <a:ext cx="2857499" cy="2286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a:stretch/>
        </p:blipFill>
        <p:spPr>
          <a:xfrm>
            <a:off x="231775" y="579437"/>
            <a:ext cx="7772400" cy="1554162"/>
          </a:xfrm>
          <a:prstGeom prst="rect">
            <a:avLst/>
          </a:prstGeom>
          <a:noFill/>
          <a:ln>
            <a:noFill/>
          </a:ln>
        </p:spPr>
      </p:pic>
      <p:sp>
        <p:nvSpPr>
          <p:cNvPr id="225" name="Shape 225"/>
          <p:cNvSpPr txBox="1"/>
          <p:nvPr/>
        </p:nvSpPr>
        <p:spPr>
          <a:xfrm>
            <a:off x="0" y="1663700"/>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226" name="Shape 226"/>
          <p:cNvPicPr preferRelativeResize="0"/>
          <p:nvPr/>
        </p:nvPicPr>
        <p:blipFill rotWithShape="1">
          <a:blip r:embed="rId4">
            <a:alphaModFix/>
          </a:blip>
          <a:srcRect/>
          <a:stretch/>
        </p:blipFill>
        <p:spPr>
          <a:xfrm>
            <a:off x="609600" y="1676400"/>
            <a:ext cx="3140074" cy="4779961"/>
          </a:xfrm>
          <a:prstGeom prst="rect">
            <a:avLst/>
          </a:prstGeom>
          <a:noFill/>
          <a:ln>
            <a:noFill/>
          </a:ln>
        </p:spPr>
      </p:pic>
      <p:sp>
        <p:nvSpPr>
          <p:cNvPr id="227" name="Shape 227"/>
          <p:cNvSpPr txBox="1"/>
          <p:nvPr/>
        </p:nvSpPr>
        <p:spPr>
          <a:xfrm>
            <a:off x="287337" y="1639886"/>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228" name="Shape 228"/>
          <p:cNvPicPr preferRelativeResize="0"/>
          <p:nvPr/>
        </p:nvPicPr>
        <p:blipFill rotWithShape="1">
          <a:blip r:embed="rId5">
            <a:alphaModFix/>
          </a:blip>
          <a:srcRect/>
          <a:stretch/>
        </p:blipFill>
        <p:spPr>
          <a:xfrm>
            <a:off x="4724400" y="1600200"/>
            <a:ext cx="3325811" cy="48132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0" y="0"/>
            <a:ext cx="5257799" cy="6858000"/>
          </a:xfrm>
          <a:prstGeom prst="rect">
            <a:avLst/>
          </a:prstGeom>
          <a:noFill/>
          <a:ln>
            <a:noFill/>
          </a:ln>
        </p:spPr>
      </p:pic>
      <p:sp>
        <p:nvSpPr>
          <p:cNvPr id="234" name="Shape 234"/>
          <p:cNvSpPr txBox="1"/>
          <p:nvPr/>
        </p:nvSpPr>
        <p:spPr>
          <a:xfrm>
            <a:off x="5334000" y="914400"/>
            <a:ext cx="3595687" cy="5934074"/>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25000"/>
              <a:buFont typeface="Times New Roman"/>
              <a:buNone/>
            </a:pPr>
            <a:r>
              <a:rPr lang="en-US" sz="2400" b="1" i="0" u="sng" strike="noStrike" cap="none" baseline="0">
                <a:solidFill>
                  <a:schemeClr val="dk1"/>
                </a:solidFill>
                <a:latin typeface="Times New Roman"/>
                <a:ea typeface="Times New Roman"/>
                <a:cs typeface="Times New Roman"/>
                <a:sym typeface="Times New Roman"/>
              </a:rPr>
              <a:t>Scaffolding Practice</a:t>
            </a:r>
          </a:p>
          <a:p>
            <a:pPr marL="457200" marR="0" lvl="0" indent="-457200" algn="l" rtl="0">
              <a:lnSpc>
                <a:spcPct val="100000"/>
              </a:lnSpc>
              <a:spcBef>
                <a:spcPts val="0"/>
              </a:spcBef>
              <a:spcAft>
                <a:spcPts val="0"/>
              </a:spcAft>
              <a:buClr>
                <a:schemeClr val="dk1"/>
              </a:buClr>
              <a:buFont typeface="Arial"/>
              <a:buNone/>
            </a:pPr>
            <a:endParaRPr sz="2400" b="1" i="0" u="sng" strike="noStrike" cap="none" baseline="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Times New Roman"/>
              <a:buAutoNum type="arabicPeriod"/>
            </a:pPr>
            <a:r>
              <a:rPr lang="en-US" sz="2400" b="0" i="0" u="none" strike="noStrike" cap="none" baseline="0">
                <a:solidFill>
                  <a:schemeClr val="dk1"/>
                </a:solidFill>
                <a:latin typeface="Times New Roman"/>
                <a:ea typeface="Times New Roman"/>
                <a:cs typeface="Times New Roman"/>
                <a:sym typeface="Times New Roman"/>
              </a:rPr>
              <a:t>Why is the rally </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being held?</a:t>
            </a:r>
          </a:p>
          <a:p>
            <a:pPr marL="457200" marR="0" lvl="0" indent="-45720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Times New Roman"/>
              <a:buAutoNum type="arabicPeriod" startAt="2"/>
            </a:pPr>
            <a:r>
              <a:rPr lang="en-US" sz="2400" b="0" i="0" u="none" strike="noStrike" cap="none" baseline="0">
                <a:solidFill>
                  <a:schemeClr val="dk1"/>
                </a:solidFill>
                <a:latin typeface="Times New Roman"/>
                <a:ea typeface="Times New Roman"/>
                <a:cs typeface="Times New Roman"/>
                <a:sym typeface="Times New Roman"/>
              </a:rPr>
              <a:t>Who is the rally</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officially recognizing?</a:t>
            </a:r>
          </a:p>
          <a:p>
            <a:pPr marL="457200" marR="0" lvl="0" indent="-45720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Times New Roman"/>
              <a:buAutoNum type="arabicPeriod" startAt="3"/>
            </a:pPr>
            <a:r>
              <a:rPr lang="en-US" sz="2400" b="0" i="0" u="none" strike="noStrike" cap="none" baseline="0">
                <a:solidFill>
                  <a:schemeClr val="dk1"/>
                </a:solidFill>
                <a:latin typeface="Times New Roman"/>
                <a:ea typeface="Times New Roman"/>
                <a:cs typeface="Times New Roman"/>
                <a:sym typeface="Times New Roman"/>
              </a:rPr>
              <a:t>What international </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organization is </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mentioned?</a:t>
            </a:r>
          </a:p>
          <a:p>
            <a:pPr marL="457200" marR="0" lvl="0" indent="-45720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Times New Roman"/>
              <a:buAutoNum type="arabicPeriod" startAt="4"/>
            </a:pPr>
            <a:r>
              <a:rPr lang="en-US" sz="2400" b="0" i="0" u="none" strike="noStrike" cap="none" baseline="0">
                <a:solidFill>
                  <a:schemeClr val="dk1"/>
                </a:solidFill>
                <a:latin typeface="Times New Roman"/>
                <a:ea typeface="Times New Roman"/>
                <a:cs typeface="Times New Roman"/>
                <a:sym typeface="Times New Roman"/>
              </a:rPr>
              <a:t>What would  the </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U.S. Policy towards this</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movement be? </a:t>
            </a:r>
          </a:p>
          <a:p>
            <a:pPr marL="457200" marR="0" lvl="0" indent="-457200" algn="l" rtl="0">
              <a:lnSpc>
                <a:spcPct val="100000"/>
              </a:lnSpc>
              <a:spcBef>
                <a:spcPts val="0"/>
              </a:spcBef>
              <a:spcAft>
                <a:spcPts val="0"/>
              </a:spcAft>
              <a:buClr>
                <a:schemeClr val="dk1"/>
              </a:buClr>
              <a:buSzPct val="25000"/>
              <a:buFont typeface="Times New Roman"/>
              <a:buNone/>
            </a:pPr>
            <a:r>
              <a:rPr lang="en-US" sz="2400" b="0" i="0" u="none" strike="noStrike" cap="none" baseline="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rotWithShape="1">
          <a:blip r:embed="rId3">
            <a:alphaModFix/>
          </a:blip>
          <a:srcRect/>
          <a:stretch/>
        </p:blipFill>
        <p:spPr>
          <a:xfrm>
            <a:off x="280987" y="414337"/>
            <a:ext cx="7815261" cy="1401762"/>
          </a:xfrm>
          <a:prstGeom prst="rect">
            <a:avLst/>
          </a:prstGeom>
          <a:noFill/>
          <a:ln>
            <a:noFill/>
          </a:ln>
        </p:spPr>
      </p:pic>
      <p:sp>
        <p:nvSpPr>
          <p:cNvPr id="240" name="Shape 240"/>
          <p:cNvSpPr txBox="1">
            <a:spLocks noGrp="1"/>
          </p:cNvSpPr>
          <p:nvPr>
            <p:ph type="body" idx="1"/>
          </p:nvPr>
        </p:nvSpPr>
        <p:spPr>
          <a:xfrm>
            <a:off x="990600" y="2362200"/>
            <a:ext cx="7162799"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1" i="0" u="sng" strike="noStrike" cap="none" baseline="0">
                <a:solidFill>
                  <a:schemeClr val="dk2"/>
                </a:solidFill>
                <a:latin typeface="Source Sans Pro"/>
                <a:ea typeface="Source Sans Pro"/>
                <a:cs typeface="Source Sans Pro"/>
                <a:sym typeface="Source Sans Pro"/>
              </a:rPr>
              <a:t>Desmund Tutu</a:t>
            </a:r>
            <a:r>
              <a:rPr lang="en-US" sz="2400" b="1" i="0" u="none" strike="noStrike" cap="none" baseline="0">
                <a:solidFill>
                  <a:schemeClr val="dk2"/>
                </a:solidFill>
                <a:latin typeface="Source Sans Pro"/>
                <a:ea typeface="Source Sans Pro"/>
                <a:cs typeface="Source Sans Pro"/>
                <a:sym typeface="Source Sans Pro"/>
              </a:rPr>
              <a:t>: black Anglican bishop and civil rights leader.</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1" i="0" u="none" strike="noStrike" cap="none" baseline="0">
                <a:solidFill>
                  <a:schemeClr val="dk2"/>
                </a:solidFill>
                <a:latin typeface="Source Sans Pro"/>
                <a:ea typeface="Source Sans Pro"/>
                <a:cs typeface="Source Sans Pro"/>
                <a:sym typeface="Source Sans Pro"/>
              </a:rPr>
              <a:t>Led the anti-Apartheid movement in South Africa.</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1" i="0" u="none" strike="noStrike" cap="none" baseline="0">
                <a:solidFill>
                  <a:schemeClr val="dk2"/>
                </a:solidFill>
                <a:latin typeface="Source Sans Pro"/>
                <a:ea typeface="Source Sans Pro"/>
                <a:cs typeface="Source Sans Pro"/>
                <a:sym typeface="Source Sans Pro"/>
              </a:rPr>
              <a:t>1980’s economic sanctions imposed on South Africa by many nations of the world</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1" i="0" u="none" strike="noStrike" cap="none" baseline="0">
                <a:solidFill>
                  <a:schemeClr val="dk2"/>
                </a:solidFill>
                <a:latin typeface="Source Sans Pro"/>
                <a:ea typeface="Source Sans Pro"/>
                <a:cs typeface="Source Sans Pro"/>
                <a:sym typeface="Source Sans Pro"/>
              </a:rPr>
              <a:t>In 1994, President F.W. de Klerk, caving into pressure, legalized the ANC, ended segregation and released Mandela from Jail.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609600" y="201611"/>
            <a:ext cx="7772400" cy="1554162"/>
          </a:xfrm>
          <a:prstGeom prst="rect">
            <a:avLst/>
          </a:prstGeom>
          <a:noFill/>
          <a:ln>
            <a:noFill/>
          </a:ln>
        </p:spPr>
      </p:pic>
      <p:sp>
        <p:nvSpPr>
          <p:cNvPr id="246" name="Shape 246"/>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47" name="Shape 247"/>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48" name="Shape 248"/>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49" name="Shape 249"/>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50" name="Shape 250"/>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51" name="Shape 251"/>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52" name="Shape 252"/>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253" name="Shape 253"/>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254" name="Shape 254"/>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255" name="Shape 255"/>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256" name="Shape 256"/>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257" name="Shape 257"/>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pic>
        <p:nvPicPr>
          <p:cNvPr id="258" name="Shape 258"/>
          <p:cNvPicPr preferRelativeResize="0"/>
          <p:nvPr/>
        </p:nvPicPr>
        <p:blipFill rotWithShape="1">
          <a:blip r:embed="rId4">
            <a:alphaModFix/>
          </a:blip>
          <a:srcRect/>
          <a:stretch/>
        </p:blipFill>
        <p:spPr>
          <a:xfrm>
            <a:off x="87311" y="1300162"/>
            <a:ext cx="2351086" cy="214153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35" name="Shape 13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What European empire ruled India for many years?</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What do you know about the movement for independence in India?</a:t>
            </a: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Who led the movement for independence in India?</a:t>
            </a:r>
          </a:p>
          <a:p>
            <a:pPr marL="0" marR="0" lvl="0" indent="0" algn="l" rtl="0">
              <a:spcBef>
                <a:spcPts val="0"/>
              </a:spcBef>
              <a:buNone/>
            </a:pPr>
            <a:endParaRPr sz="2400" b="0" i="0" u="none" strike="noStrike" cap="none" baseline="0">
              <a:solidFill>
                <a:schemeClr val="dk2"/>
              </a:solidFill>
              <a:latin typeface="Source Sans Pro"/>
              <a:ea typeface="Source Sans Pro"/>
              <a:cs typeface="Source Sans Pro"/>
              <a:sym typeface="Source Sans Pro"/>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609600" y="4572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264" name="Shape 264"/>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5" name="Shape 265"/>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6" name="Shape 266"/>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7" name="Shape 267"/>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8" name="Shape 268"/>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9" name="Shape 269"/>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70" name="Shape 270"/>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271" name="Shape 271"/>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272" name="Shape 272"/>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273" name="Shape 273"/>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274" name="Shape 274"/>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275" name="Shape 275"/>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276" name="Shape 276"/>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277" name="Shape 277"/>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278" name="Shape 278"/>
          <p:cNvPicPr preferRelativeResize="0"/>
          <p:nvPr/>
        </p:nvPicPr>
        <p:blipFill rotWithShape="1">
          <a:blip r:embed="rId3">
            <a:alphaModFix/>
          </a:blip>
          <a:srcRect/>
          <a:stretch/>
        </p:blipFill>
        <p:spPr>
          <a:xfrm>
            <a:off x="87311" y="1300162"/>
            <a:ext cx="2351086" cy="214153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284" name="Shape 284"/>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5" name="Shape 285"/>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6" name="Shape 286"/>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7" name="Shape 287"/>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8" name="Shape 288"/>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89" name="Shape 289"/>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90" name="Shape 290"/>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291" name="Shape 291"/>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292" name="Shape 292"/>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293" name="Shape 293"/>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294" name="Shape 294"/>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295" name="Shape 295"/>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296" name="Shape 296"/>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297" name="Shape 297"/>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298" name="Shape 298"/>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299" name="Shape 299"/>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305" name="Shape 305"/>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06" name="Shape 306"/>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07" name="Shape 307"/>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08" name="Shape 308"/>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09" name="Shape 309"/>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10" name="Shape 310"/>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11" name="Shape 311"/>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312" name="Shape 312"/>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313" name="Shape 313"/>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314" name="Shape 314"/>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315" name="Shape 315"/>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316" name="Shape 316"/>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317" name="Shape 317"/>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318" name="Shape 318"/>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319" name="Shape 319"/>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320" name="Shape 320"/>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
        <p:nvSpPr>
          <p:cNvPr id="321" name="Shape 321"/>
          <p:cNvSpPr txBox="1"/>
          <p:nvPr/>
        </p:nvSpPr>
        <p:spPr>
          <a:xfrm>
            <a:off x="3032125" y="4479925"/>
            <a:ext cx="5491162"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sentenced to life in prison.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327" name="Shape 327"/>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8" name="Shape 328"/>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29" name="Shape 329"/>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0" name="Shape 330"/>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1" name="Shape 331"/>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2" name="Shape 332"/>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33" name="Shape 333"/>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334" name="Shape 334"/>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335" name="Shape 335"/>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336" name="Shape 336"/>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337" name="Shape 337"/>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338" name="Shape 338"/>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339" name="Shape 339"/>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340" name="Shape 340"/>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341" name="Shape 341"/>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342" name="Shape 342"/>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
        <p:nvSpPr>
          <p:cNvPr id="343" name="Shape 343"/>
          <p:cNvSpPr txBox="1"/>
          <p:nvPr/>
        </p:nvSpPr>
        <p:spPr>
          <a:xfrm>
            <a:off x="3032125" y="4479925"/>
            <a:ext cx="5491162"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sentenced to life in prison.</a:t>
            </a:r>
          </a:p>
        </p:txBody>
      </p:sp>
      <p:sp>
        <p:nvSpPr>
          <p:cNvPr id="344" name="Shape 344"/>
          <p:cNvSpPr txBox="1"/>
          <p:nvPr/>
        </p:nvSpPr>
        <p:spPr>
          <a:xfrm>
            <a:off x="3717925" y="3565525"/>
            <a:ext cx="4729161"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US and other nations place economic</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sanctions on South Africa</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350" name="Shape 350"/>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1" name="Shape 351"/>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2" name="Shape 352"/>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3" name="Shape 353"/>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4" name="Shape 354"/>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5" name="Shape 355"/>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56" name="Shape 356"/>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357" name="Shape 357"/>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358" name="Shape 358"/>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359" name="Shape 359"/>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360" name="Shape 360"/>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361" name="Shape 361"/>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362" name="Shape 362"/>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363" name="Shape 363"/>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364" name="Shape 364"/>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365" name="Shape 365"/>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
        <p:nvSpPr>
          <p:cNvPr id="366" name="Shape 366"/>
          <p:cNvSpPr txBox="1"/>
          <p:nvPr/>
        </p:nvSpPr>
        <p:spPr>
          <a:xfrm>
            <a:off x="3032125" y="4479925"/>
            <a:ext cx="5491162"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sentenced to life in prison.</a:t>
            </a:r>
          </a:p>
        </p:txBody>
      </p:sp>
      <p:sp>
        <p:nvSpPr>
          <p:cNvPr id="367" name="Shape 367"/>
          <p:cNvSpPr txBox="1"/>
          <p:nvPr/>
        </p:nvSpPr>
        <p:spPr>
          <a:xfrm>
            <a:off x="3717925" y="3565525"/>
            <a:ext cx="4729161"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US and other nations place economic</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sanctions on South Africa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373" name="Shape 373"/>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4" name="Shape 374"/>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5" name="Shape 375"/>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6" name="Shape 376"/>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7" name="Shape 377"/>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8" name="Shape 378"/>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79" name="Shape 379"/>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380" name="Shape 380"/>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381" name="Shape 381"/>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382" name="Shape 382"/>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383" name="Shape 383"/>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384" name="Shape 384"/>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385" name="Shape 385"/>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386" name="Shape 386"/>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387" name="Shape 387"/>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388" name="Shape 388"/>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
        <p:nvSpPr>
          <p:cNvPr id="389" name="Shape 389"/>
          <p:cNvSpPr txBox="1"/>
          <p:nvPr/>
        </p:nvSpPr>
        <p:spPr>
          <a:xfrm>
            <a:off x="3032125" y="4479925"/>
            <a:ext cx="5491162"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sentenced to life in prison.</a:t>
            </a:r>
          </a:p>
        </p:txBody>
      </p:sp>
      <p:sp>
        <p:nvSpPr>
          <p:cNvPr id="390" name="Shape 390"/>
          <p:cNvSpPr txBox="1"/>
          <p:nvPr/>
        </p:nvSpPr>
        <p:spPr>
          <a:xfrm>
            <a:off x="3717925" y="3565525"/>
            <a:ext cx="4729161"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US and other nations place economic</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sanctions on South Africa</a:t>
            </a:r>
          </a:p>
        </p:txBody>
      </p:sp>
      <p:sp>
        <p:nvSpPr>
          <p:cNvPr id="391" name="Shape 391"/>
          <p:cNvSpPr txBox="1"/>
          <p:nvPr/>
        </p:nvSpPr>
        <p:spPr>
          <a:xfrm>
            <a:off x="4327525" y="2803525"/>
            <a:ext cx="4229100"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de Klerk lifts ANC ban, ends</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Apartheid, frees Nelson Mandela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609600" y="304800"/>
            <a:ext cx="7772400" cy="1143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Steps to End Apartheid</a:t>
            </a:r>
          </a:p>
        </p:txBody>
      </p:sp>
      <p:sp>
        <p:nvSpPr>
          <p:cNvPr id="397" name="Shape 397"/>
          <p:cNvSpPr txBox="1"/>
          <p:nvPr/>
        </p:nvSpPr>
        <p:spPr>
          <a:xfrm>
            <a:off x="495300" y="5905500"/>
            <a:ext cx="8077199" cy="685799"/>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98" name="Shape 398"/>
          <p:cNvSpPr txBox="1"/>
          <p:nvPr/>
        </p:nvSpPr>
        <p:spPr>
          <a:xfrm>
            <a:off x="1778000" y="4370387"/>
            <a:ext cx="6807199"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399" name="Shape 399"/>
          <p:cNvSpPr txBox="1"/>
          <p:nvPr/>
        </p:nvSpPr>
        <p:spPr>
          <a:xfrm>
            <a:off x="2387600" y="3608387"/>
            <a:ext cx="6197600" cy="709612"/>
          </a:xfrm>
          <a:prstGeom prst="rect">
            <a:avLst/>
          </a:prstGeom>
          <a:solidFill>
            <a:schemeClr val="lt1"/>
          </a:solidFill>
          <a:ln w="508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0" name="Shape 400"/>
          <p:cNvSpPr txBox="1"/>
          <p:nvPr/>
        </p:nvSpPr>
        <p:spPr>
          <a:xfrm>
            <a:off x="2984500" y="2833686"/>
            <a:ext cx="5613399" cy="735011"/>
          </a:xfrm>
          <a:prstGeom prst="rect">
            <a:avLst/>
          </a:prstGeom>
          <a:solidFill>
            <a:schemeClr val="lt1"/>
          </a:solidFill>
          <a:ln w="254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1" name="Shape 401"/>
          <p:cNvSpPr txBox="1"/>
          <p:nvPr/>
        </p:nvSpPr>
        <p:spPr>
          <a:xfrm>
            <a:off x="3587750" y="2065336"/>
            <a:ext cx="5016500" cy="747711"/>
          </a:xfrm>
          <a:prstGeom prst="rect">
            <a:avLst/>
          </a:prstGeom>
          <a:solidFill>
            <a:schemeClr val="lt1"/>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2" name="Shape 402"/>
          <p:cNvSpPr txBox="1"/>
          <p:nvPr/>
        </p:nvSpPr>
        <p:spPr>
          <a:xfrm>
            <a:off x="1104900" y="5145087"/>
            <a:ext cx="7467600" cy="684211"/>
          </a:xfrm>
          <a:prstGeom prst="rect">
            <a:avLst/>
          </a:prstGeom>
          <a:solidFill>
            <a:schemeClr val="lt1"/>
          </a:solidFill>
          <a:ln w="76200" cap="rnd">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03" name="Shape 403"/>
          <p:cNvSpPr txBox="1"/>
          <p:nvPr/>
        </p:nvSpPr>
        <p:spPr>
          <a:xfrm>
            <a:off x="517525" y="6034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1948</a:t>
            </a:r>
          </a:p>
        </p:txBody>
      </p:sp>
      <p:sp>
        <p:nvSpPr>
          <p:cNvPr id="404" name="Shape 404"/>
          <p:cNvSpPr txBox="1"/>
          <p:nvPr/>
        </p:nvSpPr>
        <p:spPr>
          <a:xfrm>
            <a:off x="1127125" y="52720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1960</a:t>
            </a:r>
          </a:p>
        </p:txBody>
      </p:sp>
      <p:sp>
        <p:nvSpPr>
          <p:cNvPr id="405" name="Shape 405"/>
          <p:cNvSpPr txBox="1"/>
          <p:nvPr/>
        </p:nvSpPr>
        <p:spPr>
          <a:xfrm>
            <a:off x="1812925" y="4433887"/>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1964</a:t>
            </a:r>
          </a:p>
        </p:txBody>
      </p:sp>
      <p:sp>
        <p:nvSpPr>
          <p:cNvPr id="406" name="Shape 406"/>
          <p:cNvSpPr txBox="1"/>
          <p:nvPr/>
        </p:nvSpPr>
        <p:spPr>
          <a:xfrm>
            <a:off x="2422525" y="3671887"/>
            <a:ext cx="1033462"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1980s</a:t>
            </a:r>
          </a:p>
        </p:txBody>
      </p:sp>
      <p:sp>
        <p:nvSpPr>
          <p:cNvPr id="407" name="Shape 407"/>
          <p:cNvSpPr txBox="1"/>
          <p:nvPr/>
        </p:nvSpPr>
        <p:spPr>
          <a:xfrm>
            <a:off x="3032125" y="2986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1990</a:t>
            </a:r>
          </a:p>
        </p:txBody>
      </p:sp>
      <p:sp>
        <p:nvSpPr>
          <p:cNvPr id="408" name="Shape 408"/>
          <p:cNvSpPr txBox="1"/>
          <p:nvPr/>
        </p:nvSpPr>
        <p:spPr>
          <a:xfrm>
            <a:off x="3641725" y="2224086"/>
            <a:ext cx="895349" cy="519112"/>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1994</a:t>
            </a:r>
          </a:p>
        </p:txBody>
      </p:sp>
      <p:cxnSp>
        <p:nvCxnSpPr>
          <p:cNvPr id="409" name="Shape 409"/>
          <p:cNvCxnSpPr/>
          <p:nvPr/>
        </p:nvCxnSpPr>
        <p:spPr>
          <a:xfrm flipH="1">
            <a:off x="1371599" y="2057400"/>
            <a:ext cx="3657600" cy="4572000"/>
          </a:xfrm>
          <a:prstGeom prst="straightConnector1">
            <a:avLst/>
          </a:prstGeom>
          <a:noFill/>
          <a:ln w="12700" cap="rnd">
            <a:solidFill>
              <a:schemeClr val="dk1"/>
            </a:solidFill>
            <a:prstDash val="solid"/>
            <a:miter/>
            <a:headEnd type="none" w="med" len="med"/>
            <a:tailEnd type="none" w="med" len="med"/>
          </a:ln>
        </p:spPr>
      </p:cxnSp>
      <p:sp>
        <p:nvSpPr>
          <p:cNvPr id="410" name="Shape 410"/>
          <p:cNvSpPr txBox="1"/>
          <p:nvPr/>
        </p:nvSpPr>
        <p:spPr>
          <a:xfrm>
            <a:off x="1965325" y="6080125"/>
            <a:ext cx="366395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Policy of Apartheid is set up</a:t>
            </a:r>
          </a:p>
        </p:txBody>
      </p:sp>
      <p:pic>
        <p:nvPicPr>
          <p:cNvPr id="411" name="Shape 411"/>
          <p:cNvPicPr preferRelativeResize="0"/>
          <p:nvPr/>
        </p:nvPicPr>
        <p:blipFill rotWithShape="1">
          <a:blip r:embed="rId3">
            <a:alphaModFix/>
          </a:blip>
          <a:srcRect/>
          <a:stretch/>
        </p:blipFill>
        <p:spPr>
          <a:xfrm>
            <a:off x="87311" y="1300162"/>
            <a:ext cx="2351086" cy="2141537"/>
          </a:xfrm>
          <a:prstGeom prst="rect">
            <a:avLst/>
          </a:prstGeom>
          <a:noFill/>
          <a:ln>
            <a:noFill/>
          </a:ln>
        </p:spPr>
      </p:pic>
      <p:sp>
        <p:nvSpPr>
          <p:cNvPr id="412" name="Shape 412"/>
          <p:cNvSpPr txBox="1"/>
          <p:nvPr/>
        </p:nvSpPr>
        <p:spPr>
          <a:xfrm>
            <a:off x="2498725" y="5241925"/>
            <a:ext cx="5614987"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Police kill 69 at protest. Gov’t outlaws ANC</a:t>
            </a:r>
          </a:p>
        </p:txBody>
      </p:sp>
      <p:sp>
        <p:nvSpPr>
          <p:cNvPr id="413" name="Shape 413"/>
          <p:cNvSpPr txBox="1"/>
          <p:nvPr/>
        </p:nvSpPr>
        <p:spPr>
          <a:xfrm>
            <a:off x="3032125" y="4479925"/>
            <a:ext cx="5491162"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sentenced to life in prison.</a:t>
            </a:r>
          </a:p>
        </p:txBody>
      </p:sp>
      <p:sp>
        <p:nvSpPr>
          <p:cNvPr id="414" name="Shape 414"/>
          <p:cNvSpPr txBox="1"/>
          <p:nvPr/>
        </p:nvSpPr>
        <p:spPr>
          <a:xfrm>
            <a:off x="3717925" y="3565525"/>
            <a:ext cx="4729161"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US and other nations place economic</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sanctions on South Africa</a:t>
            </a:r>
          </a:p>
        </p:txBody>
      </p:sp>
      <p:sp>
        <p:nvSpPr>
          <p:cNvPr id="415" name="Shape 415"/>
          <p:cNvSpPr txBox="1"/>
          <p:nvPr/>
        </p:nvSpPr>
        <p:spPr>
          <a:xfrm>
            <a:off x="4327525" y="2803525"/>
            <a:ext cx="4229100"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de Klerk lifts ANC ban, ends</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Apartheid, frees Nelson Mandela</a:t>
            </a:r>
          </a:p>
        </p:txBody>
      </p:sp>
      <p:sp>
        <p:nvSpPr>
          <p:cNvPr id="416" name="Shape 416"/>
          <p:cNvSpPr txBox="1"/>
          <p:nvPr/>
        </p:nvSpPr>
        <p:spPr>
          <a:xfrm>
            <a:off x="5013325" y="2041525"/>
            <a:ext cx="3382961" cy="822324"/>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Voters of all races elect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Nelson Mandela president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a:stretch/>
        </p:blipFill>
        <p:spPr>
          <a:xfrm>
            <a:off x="457200" y="182561"/>
            <a:ext cx="8229600" cy="1139825"/>
          </a:xfrm>
          <a:prstGeom prst="rect">
            <a:avLst/>
          </a:prstGeom>
          <a:noFill/>
          <a:ln>
            <a:noFill/>
          </a:ln>
        </p:spPr>
      </p:pic>
      <p:pic>
        <p:nvPicPr>
          <p:cNvPr id="422" name="Shape 422"/>
          <p:cNvPicPr preferRelativeResize="0"/>
          <p:nvPr/>
        </p:nvPicPr>
        <p:blipFill rotWithShape="1">
          <a:blip r:embed="rId4">
            <a:alphaModFix/>
          </a:blip>
          <a:srcRect/>
          <a:stretch/>
        </p:blipFill>
        <p:spPr>
          <a:xfrm>
            <a:off x="1600200" y="2133600"/>
            <a:ext cx="5105399" cy="4344986"/>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a:stretch/>
        </p:blipFill>
        <p:spPr>
          <a:xfrm>
            <a:off x="384175" y="-103186"/>
            <a:ext cx="7772400" cy="1554162"/>
          </a:xfrm>
          <a:prstGeom prst="rect">
            <a:avLst/>
          </a:prstGeom>
          <a:noFill/>
          <a:ln>
            <a:noFill/>
          </a:ln>
        </p:spPr>
      </p:pic>
      <p:pic>
        <p:nvPicPr>
          <p:cNvPr id="428" name="Shape 428"/>
          <p:cNvPicPr preferRelativeResize="0"/>
          <p:nvPr/>
        </p:nvPicPr>
        <p:blipFill rotWithShape="1">
          <a:blip r:embed="rId4">
            <a:alphaModFix/>
          </a:blip>
          <a:srcRect/>
          <a:stretch/>
        </p:blipFill>
        <p:spPr>
          <a:xfrm>
            <a:off x="5715000" y="1066800"/>
            <a:ext cx="1333499" cy="1885950"/>
          </a:xfrm>
          <a:prstGeom prst="rect">
            <a:avLst/>
          </a:prstGeom>
          <a:noFill/>
          <a:ln>
            <a:noFill/>
          </a:ln>
        </p:spPr>
      </p:pic>
      <p:sp>
        <p:nvSpPr>
          <p:cNvPr id="429" name="Shape 429"/>
          <p:cNvSpPr txBox="1"/>
          <p:nvPr/>
        </p:nvSpPr>
        <p:spPr>
          <a:xfrm>
            <a:off x="228600" y="1676400"/>
            <a:ext cx="3886200" cy="5021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800" b="1" i="0" u="sng" strike="noStrike" cap="none" baseline="0">
                <a:solidFill>
                  <a:schemeClr val="dk2"/>
                </a:solidFill>
                <a:latin typeface="Arial"/>
                <a:ea typeface="Arial"/>
                <a:cs typeface="Arial"/>
                <a:sym typeface="Arial"/>
              </a:rPr>
              <a:t>Desmund Tutu</a:t>
            </a:r>
            <a:r>
              <a:rPr lang="en-US" sz="1800" b="1" i="0" u="none" strike="noStrike" cap="none" baseline="0">
                <a:solidFill>
                  <a:schemeClr val="dk2"/>
                </a:solidFill>
                <a:latin typeface="Arial"/>
                <a:ea typeface="Arial"/>
                <a:cs typeface="Arial"/>
                <a:sym typeface="Arial"/>
              </a:rPr>
              <a:t>: black Anglican bishop and civil rights leader.</a:t>
            </a:r>
          </a:p>
          <a:p>
            <a:pPr marL="0" marR="0" lvl="0" indent="0" algn="l" rtl="0">
              <a:lnSpc>
                <a:spcPct val="100000"/>
              </a:lnSpc>
              <a:spcBef>
                <a:spcPts val="0"/>
              </a:spcBef>
              <a:spcAft>
                <a:spcPts val="0"/>
              </a:spcAft>
              <a:buClr>
                <a:schemeClr val="dk2"/>
              </a:buClr>
              <a:buSzPct val="25000"/>
              <a:buFont typeface="Arial"/>
              <a:buNone/>
            </a:pPr>
            <a:r>
              <a:rPr lang="en-US" sz="1800" b="1" i="0" u="none" strike="noStrike" cap="none" baseline="0">
                <a:solidFill>
                  <a:schemeClr val="dk2"/>
                </a:solidFill>
                <a:latin typeface="Arial"/>
                <a:ea typeface="Arial"/>
                <a:cs typeface="Arial"/>
                <a:sym typeface="Arial"/>
              </a:rPr>
              <a:t>Led the anti-Apartheid movement in South Africa.</a:t>
            </a:r>
          </a:p>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ct val="25000"/>
              <a:buFont typeface="Arial"/>
              <a:buNone/>
            </a:pPr>
            <a:r>
              <a:rPr lang="en-US" sz="1800" b="1" i="0" u="none" strike="noStrike" cap="none" baseline="0">
                <a:solidFill>
                  <a:schemeClr val="dk2"/>
                </a:solidFill>
                <a:latin typeface="Arial"/>
                <a:ea typeface="Arial"/>
                <a:cs typeface="Arial"/>
                <a:sym typeface="Arial"/>
              </a:rPr>
              <a:t>In 1994, </a:t>
            </a:r>
            <a:r>
              <a:rPr lang="en-US" sz="1800" b="1" i="0" u="sng" strike="noStrike" cap="none" baseline="0">
                <a:solidFill>
                  <a:schemeClr val="dk2"/>
                </a:solidFill>
                <a:latin typeface="Arial"/>
                <a:ea typeface="Arial"/>
                <a:cs typeface="Arial"/>
                <a:sym typeface="Arial"/>
              </a:rPr>
              <a:t>President F.W. de Klerk</a:t>
            </a:r>
            <a:r>
              <a:rPr lang="en-US" sz="1800" b="1" i="0" u="none" strike="noStrike" cap="none" baseline="0">
                <a:solidFill>
                  <a:schemeClr val="dk2"/>
                </a:solidFill>
                <a:latin typeface="Arial"/>
                <a:ea typeface="Arial"/>
                <a:cs typeface="Arial"/>
                <a:sym typeface="Arial"/>
              </a:rPr>
              <a:t>, caving into pressure, legalized the ANC, ended segregation and released Mandela from Jail.</a:t>
            </a:r>
          </a:p>
          <a:p>
            <a:pPr marL="0" marR="0" lvl="0" indent="0" algn="l" rtl="0">
              <a:lnSpc>
                <a:spcPct val="100000"/>
              </a:lnSpc>
              <a:spcBef>
                <a:spcPts val="0"/>
              </a:spcBef>
              <a:spcAft>
                <a:spcPts val="0"/>
              </a:spcAft>
              <a:buNone/>
            </a:pPr>
            <a:endParaRPr sz="1800" b="1" i="0" u="none" strike="noStrike" cap="none" baseline="0">
              <a:solidFill>
                <a:schemeClr val="dk2"/>
              </a:solidFill>
              <a:latin typeface="Arial"/>
              <a:ea typeface="Arial"/>
              <a:cs typeface="Arial"/>
              <a:sym typeface="Arial"/>
            </a:endParaRPr>
          </a:p>
        </p:txBody>
      </p:sp>
      <p:pic>
        <p:nvPicPr>
          <p:cNvPr id="430" name="Shape 430"/>
          <p:cNvPicPr preferRelativeResize="0"/>
          <p:nvPr/>
        </p:nvPicPr>
        <p:blipFill rotWithShape="1">
          <a:blip r:embed="rId5">
            <a:alphaModFix/>
          </a:blip>
          <a:srcRect/>
          <a:stretch/>
        </p:blipFill>
        <p:spPr>
          <a:xfrm>
            <a:off x="4953000" y="3505200"/>
            <a:ext cx="2857499" cy="260984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Shape 435"/>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36" name="Shape 43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800" b="1" i="0" u="sng" strike="noStrike" cap="none" baseline="0">
                <a:solidFill>
                  <a:schemeClr val="dk2"/>
                </a:solidFill>
                <a:latin typeface="Source Sans Pro"/>
                <a:ea typeface="Source Sans Pro"/>
                <a:cs typeface="Source Sans Pro"/>
                <a:sym typeface="Source Sans Pro"/>
              </a:rPr>
              <a:t>One way in which the caste system and apartheid were similar is that both</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A. described specific religious practices and beliefs.</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B. Were created by British colonial governments.</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C. supported a rigid class structure</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D. gave power to the lower classes in their respective societies.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457200" y="182561"/>
            <a:ext cx="8229600" cy="1208086"/>
          </a:xfrm>
          <a:prstGeom prst="rect">
            <a:avLst/>
          </a:prstGeom>
          <a:noFill/>
          <a:ln>
            <a:noFill/>
          </a:ln>
        </p:spPr>
      </p:pic>
      <p:sp>
        <p:nvSpPr>
          <p:cNvPr id="141" name="Shape 14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dk2"/>
              </a:buClr>
              <a:buSzPct val="25000"/>
              <a:buFont typeface="Source Sans Pro"/>
              <a:buNone/>
            </a:pPr>
            <a:r>
              <a:rPr lang="en-US" sz="2800" b="0" i="0" u="none" strike="noStrike" cap="none" baseline="0">
                <a:solidFill>
                  <a:schemeClr val="dk2"/>
                </a:solidFill>
                <a:latin typeface="Source Sans Pro"/>
                <a:ea typeface="Source Sans Pro"/>
                <a:cs typeface="Source Sans Pro"/>
                <a:sym typeface="Source Sans Pro"/>
              </a:rPr>
              <a:t>Which statement best expresses the Western perspective regarding Rudyard Kipling’s “white man’s burden”?</a:t>
            </a:r>
          </a:p>
          <a:p>
            <a:pPr marL="609600" marR="0" lvl="0" indent="-609600" algn="l" rtl="0">
              <a:lnSpc>
                <a:spcPct val="80000"/>
              </a:lnSpc>
              <a:spcBef>
                <a:spcPts val="560"/>
              </a:spcBef>
              <a:spcAft>
                <a:spcPts val="0"/>
              </a:spcAft>
              <a:buClr>
                <a:schemeClr val="accent1"/>
              </a:buClr>
              <a:buSzPct val="75000"/>
              <a:buFont typeface="Source Sans Pro"/>
              <a:buAutoNum type="alphaLcPeriod"/>
            </a:pPr>
            <a:r>
              <a:rPr lang="en-US" sz="2800" b="0" i="0" u="none" strike="noStrike" cap="none" baseline="0">
                <a:solidFill>
                  <a:schemeClr val="dk2"/>
                </a:solidFill>
                <a:latin typeface="Source Sans Pro"/>
                <a:ea typeface="Source Sans Pro"/>
                <a:cs typeface="Source Sans Pro"/>
                <a:sym typeface="Source Sans Pro"/>
              </a:rPr>
              <a:t>Europeans should preserve traditional cultures in Africa and Asia</a:t>
            </a:r>
          </a:p>
          <a:p>
            <a:pPr marL="609600" marR="0" lvl="0" indent="-609600" algn="l" rtl="0">
              <a:lnSpc>
                <a:spcPct val="80000"/>
              </a:lnSpc>
              <a:spcBef>
                <a:spcPts val="560"/>
              </a:spcBef>
              <a:spcAft>
                <a:spcPts val="0"/>
              </a:spcAft>
              <a:buClr>
                <a:schemeClr val="accent1"/>
              </a:buClr>
              <a:buSzPct val="75000"/>
              <a:buFont typeface="Source Sans Pro"/>
              <a:buAutoNum type="alphaLcPeriod"/>
            </a:pPr>
            <a:r>
              <a:rPr lang="en-US" sz="2800" b="0" i="0" u="none" strike="noStrike" cap="none" baseline="0">
                <a:solidFill>
                  <a:schemeClr val="dk2"/>
                </a:solidFill>
                <a:latin typeface="Source Sans Pro"/>
                <a:ea typeface="Source Sans Pro"/>
                <a:cs typeface="Source Sans Pro"/>
                <a:sym typeface="Source Sans Pro"/>
              </a:rPr>
              <a:t>Europeans must protect existing African and Asian economies</a:t>
            </a:r>
          </a:p>
          <a:p>
            <a:pPr marL="609600" marR="0" lvl="0" indent="-609600" algn="l" rtl="0">
              <a:lnSpc>
                <a:spcPct val="80000"/>
              </a:lnSpc>
              <a:spcBef>
                <a:spcPts val="560"/>
              </a:spcBef>
              <a:spcAft>
                <a:spcPts val="0"/>
              </a:spcAft>
              <a:buClr>
                <a:schemeClr val="accent1"/>
              </a:buClr>
              <a:buSzPct val="75000"/>
              <a:buFont typeface="Source Sans Pro"/>
              <a:buAutoNum type="alphaLcPeriod"/>
            </a:pPr>
            <a:r>
              <a:rPr lang="en-US" sz="2800" b="0" i="0" u="none" strike="noStrike" cap="none" baseline="0">
                <a:solidFill>
                  <a:schemeClr val="dk2"/>
                </a:solidFill>
                <a:latin typeface="Source Sans Pro"/>
                <a:ea typeface="Source Sans Pro"/>
                <a:cs typeface="Source Sans Pro"/>
                <a:sym typeface="Source Sans Pro"/>
              </a:rPr>
              <a:t>Europeans suffered great hardships in exploring new trade routes to Asia</a:t>
            </a:r>
          </a:p>
          <a:p>
            <a:pPr marL="609600" marR="0" lvl="0" indent="-609600" algn="l" rtl="0">
              <a:lnSpc>
                <a:spcPct val="80000"/>
              </a:lnSpc>
              <a:spcBef>
                <a:spcPts val="560"/>
              </a:spcBef>
              <a:spcAft>
                <a:spcPts val="0"/>
              </a:spcAft>
              <a:buClr>
                <a:schemeClr val="accent1"/>
              </a:buClr>
              <a:buSzPct val="75000"/>
              <a:buFont typeface="Source Sans Pro"/>
              <a:buAutoNum type="alphaLcPeriod"/>
            </a:pPr>
            <a:r>
              <a:rPr lang="en-US" sz="2800" b="0" i="0" u="none" strike="noStrike" cap="none" baseline="0">
                <a:solidFill>
                  <a:schemeClr val="dk2"/>
                </a:solidFill>
                <a:latin typeface="Source Sans Pro"/>
                <a:ea typeface="Source Sans Pro"/>
                <a:cs typeface="Source Sans Pro"/>
                <a:sym typeface="Source Sans Pro"/>
              </a:rPr>
              <a:t>Europeans had a duty to introduce the benefits of their civilization to non-European peoples.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blip>
          <a:srcRect/>
          <a:stretch/>
        </p:blipFill>
        <p:spPr>
          <a:xfrm>
            <a:off x="0" y="0"/>
            <a:ext cx="4572000" cy="2438399"/>
          </a:xfrm>
          <a:prstGeom prst="rect">
            <a:avLst/>
          </a:prstGeom>
          <a:noFill/>
          <a:ln>
            <a:noFill/>
          </a:ln>
        </p:spPr>
      </p:pic>
      <p:pic>
        <p:nvPicPr>
          <p:cNvPr id="442" name="Shape 442"/>
          <p:cNvPicPr preferRelativeResize="0"/>
          <p:nvPr/>
        </p:nvPicPr>
        <p:blipFill rotWithShape="1">
          <a:blip r:embed="rId4">
            <a:alphaModFix/>
          </a:blip>
          <a:srcRect/>
          <a:stretch/>
        </p:blipFill>
        <p:spPr>
          <a:xfrm>
            <a:off x="4876800" y="0"/>
            <a:ext cx="4267199" cy="2438399"/>
          </a:xfrm>
          <a:prstGeom prst="rect">
            <a:avLst/>
          </a:prstGeom>
          <a:noFill/>
          <a:ln>
            <a:noFill/>
          </a:ln>
        </p:spPr>
      </p:pic>
      <p:sp>
        <p:nvSpPr>
          <p:cNvPr id="443" name="Shape 443"/>
          <p:cNvSpPr txBox="1"/>
          <p:nvPr/>
        </p:nvSpPr>
        <p:spPr>
          <a:xfrm>
            <a:off x="0" y="2057400"/>
            <a:ext cx="4572000"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Racial Composition of South Africa 1975</a:t>
            </a: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p:txBody>
      </p:sp>
      <p:sp>
        <p:nvSpPr>
          <p:cNvPr id="444" name="Shape 444"/>
          <p:cNvSpPr txBox="1"/>
          <p:nvPr/>
        </p:nvSpPr>
        <p:spPr>
          <a:xfrm>
            <a:off x="4876800" y="2057400"/>
            <a:ext cx="42671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Income Distribution by Race </a:t>
            </a:r>
            <a:br>
              <a:rPr lang="en-US" sz="1800" b="1" i="0" u="none" strike="noStrike" cap="none" baseline="0">
                <a:solidFill>
                  <a:schemeClr val="dk1"/>
                </a:solidFill>
                <a:latin typeface="Arial"/>
                <a:ea typeface="Arial"/>
                <a:cs typeface="Arial"/>
                <a:sym typeface="Arial"/>
              </a:rPr>
            </a:br>
            <a:r>
              <a:rPr lang="en-US" sz="1800" b="1" i="0" u="none" strike="noStrike" cap="none" baseline="0">
                <a:solidFill>
                  <a:schemeClr val="dk1"/>
                </a:solidFill>
                <a:latin typeface="Arial"/>
                <a:ea typeface="Arial"/>
                <a:cs typeface="Arial"/>
                <a:sym typeface="Arial"/>
              </a:rPr>
              <a:t>1978</a:t>
            </a:r>
          </a:p>
        </p:txBody>
      </p:sp>
      <p:pic>
        <p:nvPicPr>
          <p:cNvPr id="445" name="Shape 445"/>
          <p:cNvPicPr preferRelativeResize="0"/>
          <p:nvPr/>
        </p:nvPicPr>
        <p:blipFill rotWithShape="1">
          <a:blip r:embed="rId5">
            <a:alphaModFix/>
          </a:blip>
          <a:srcRect/>
          <a:stretch/>
        </p:blipFill>
        <p:spPr>
          <a:xfrm>
            <a:off x="0" y="3124200"/>
            <a:ext cx="4495800" cy="2890836"/>
          </a:xfrm>
          <a:prstGeom prst="rect">
            <a:avLst/>
          </a:prstGeom>
          <a:noFill/>
          <a:ln>
            <a:noFill/>
          </a:ln>
        </p:spPr>
      </p:pic>
      <p:pic>
        <p:nvPicPr>
          <p:cNvPr id="446" name="Shape 446"/>
          <p:cNvPicPr preferRelativeResize="0"/>
          <p:nvPr/>
        </p:nvPicPr>
        <p:blipFill rotWithShape="1">
          <a:blip r:embed="rId6">
            <a:alphaModFix/>
          </a:blip>
          <a:srcRect/>
          <a:stretch/>
        </p:blipFill>
        <p:spPr>
          <a:xfrm>
            <a:off x="4876800" y="3124200"/>
            <a:ext cx="4267199" cy="2895600"/>
          </a:xfrm>
          <a:prstGeom prst="rect">
            <a:avLst/>
          </a:prstGeom>
          <a:noFill/>
          <a:ln>
            <a:noFill/>
          </a:ln>
        </p:spPr>
      </p:pic>
      <p:sp>
        <p:nvSpPr>
          <p:cNvPr id="447" name="Shape 447"/>
          <p:cNvSpPr txBox="1"/>
          <p:nvPr/>
        </p:nvSpPr>
        <p:spPr>
          <a:xfrm>
            <a:off x="0" y="5638800"/>
            <a:ext cx="4495800"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Racial Composition of                        South Africa 1993</a:t>
            </a: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p:txBody>
      </p:sp>
      <p:sp>
        <p:nvSpPr>
          <p:cNvPr id="448" name="Shape 448"/>
          <p:cNvSpPr txBox="1"/>
          <p:nvPr/>
        </p:nvSpPr>
        <p:spPr>
          <a:xfrm>
            <a:off x="4953000" y="5670550"/>
            <a:ext cx="4190999" cy="11874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Income Distribution by Race</a:t>
            </a:r>
            <a:br>
              <a:rPr lang="en-US" sz="1800" b="1" i="0" u="none" strike="noStrike" cap="none" baseline="0">
                <a:solidFill>
                  <a:schemeClr val="dk1"/>
                </a:solidFill>
                <a:latin typeface="Arial"/>
                <a:ea typeface="Arial"/>
                <a:cs typeface="Arial"/>
                <a:sym typeface="Arial"/>
              </a:rPr>
            </a:br>
            <a:r>
              <a:rPr lang="en-US" sz="1800" b="1" i="0" u="none" strike="noStrike" cap="none" baseline="0">
                <a:solidFill>
                  <a:schemeClr val="dk1"/>
                </a:solidFill>
                <a:latin typeface="Arial"/>
                <a:ea typeface="Arial"/>
                <a:cs typeface="Arial"/>
                <a:sym typeface="Arial"/>
              </a:rPr>
              <a:t>1993</a:t>
            </a: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Shape 453"/>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54" name="Shape 45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Why was Nelson Mandela such an important figure in the Anti-Apartheid movement? What other leaders can you compare him to?</a:t>
            </a:r>
          </a:p>
          <a:p>
            <a:pPr marL="342900" marR="0" lvl="0" indent="-228600" algn="l" rtl="0">
              <a:spcBef>
                <a:spcPts val="480"/>
              </a:spcBef>
              <a:spcAft>
                <a:spcPts val="0"/>
              </a:spcAft>
              <a:buClr>
                <a:schemeClr val="accent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Shape 459"/>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60" name="Shape 460"/>
          <p:cNvSpPr txBox="1"/>
          <p:nvPr/>
        </p:nvSpPr>
        <p:spPr>
          <a:xfrm>
            <a:off x="0" y="1752600"/>
            <a:ext cx="8839199" cy="1917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1800" b="1" i="0" u="none" strike="noStrike" cap="none" baseline="0">
                <a:solidFill>
                  <a:schemeClr val="dk1"/>
                </a:solidFill>
                <a:latin typeface="Arial"/>
                <a:ea typeface="Arial"/>
                <a:cs typeface="Arial"/>
                <a:sym typeface="Arial"/>
              </a:rPr>
              <a:t>What were the results of the most recent S. African elections?</a:t>
            </a:r>
          </a:p>
          <a:p>
            <a:pPr marL="0" marR="0" lvl="0" indent="11430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1800" b="1" i="0" u="none" strike="noStrike" cap="none" baseline="0">
                <a:solidFill>
                  <a:schemeClr val="dk1"/>
                </a:solidFill>
                <a:latin typeface="Arial"/>
                <a:ea typeface="Arial"/>
                <a:cs typeface="Arial"/>
                <a:sym typeface="Arial"/>
              </a:rPr>
              <a:t>Why have comparison been drawn between S. African Apartheid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and the segregation of Palestinians and Israelis in parts of Israel?</a:t>
            </a:r>
          </a:p>
        </p:txBody>
      </p:sp>
      <p:pic>
        <p:nvPicPr>
          <p:cNvPr id="461" name="Shape 461"/>
          <p:cNvPicPr preferRelativeResize="0"/>
          <p:nvPr/>
        </p:nvPicPr>
        <p:blipFill rotWithShape="1">
          <a:blip r:embed="rId4">
            <a:alphaModFix/>
          </a:blip>
          <a:srcRect/>
          <a:stretch/>
        </p:blipFill>
        <p:spPr>
          <a:xfrm>
            <a:off x="2057400" y="3714750"/>
            <a:ext cx="4391025" cy="31432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Shape 466"/>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67" name="Shape 467"/>
          <p:cNvSpPr txBox="1">
            <a:spLocks noGrp="1"/>
          </p:cNvSpPr>
          <p:nvPr>
            <p:ph type="body" idx="1"/>
          </p:nvPr>
        </p:nvSpPr>
        <p:spPr>
          <a:xfrm>
            <a:off x="381000" y="1600200"/>
            <a:ext cx="4038599" cy="5105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Julius Nyerere led independence movement. </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Won independence from Germany in 1961.</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Nyerere became President until 1985.  </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He practiced a system of economic socialism in his country.  </a:t>
            </a:r>
          </a:p>
        </p:txBody>
      </p:sp>
      <p:pic>
        <p:nvPicPr>
          <p:cNvPr id="468" name="Shape 468"/>
          <p:cNvPicPr preferRelativeResize="0"/>
          <p:nvPr/>
        </p:nvPicPr>
        <p:blipFill rotWithShape="1">
          <a:blip r:embed="rId4">
            <a:alphaModFix/>
          </a:blip>
          <a:srcRect/>
          <a:stretch/>
        </p:blipFill>
        <p:spPr>
          <a:xfrm>
            <a:off x="5105400" y="1524000"/>
            <a:ext cx="3429000" cy="45720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Shape 473"/>
          <p:cNvPicPr preferRelativeResize="0"/>
          <p:nvPr/>
        </p:nvPicPr>
        <p:blipFill rotWithShape="1">
          <a:blip r:embed="rId3">
            <a:alphaModFix/>
          </a:blip>
          <a:srcRect/>
          <a:stretch/>
        </p:blipFill>
        <p:spPr>
          <a:xfrm>
            <a:off x="457200" y="182561"/>
            <a:ext cx="8229600" cy="1208086"/>
          </a:xfrm>
          <a:prstGeom prst="rect">
            <a:avLst/>
          </a:prstGeom>
          <a:noFill/>
          <a:ln>
            <a:noFill/>
          </a:ln>
        </p:spPr>
      </p:pic>
      <p:sp>
        <p:nvSpPr>
          <p:cNvPr id="474" name="Shape 47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Political instability</a:t>
            </a:r>
          </a:p>
          <a:p>
            <a:pPr marL="342900" marR="0" lvl="0" indent="-228600" algn="l" rtl="0">
              <a:lnSpc>
                <a:spcPct val="100000"/>
              </a:lnSpc>
              <a:spcBef>
                <a:spcPts val="480"/>
              </a:spcBef>
              <a:spcAft>
                <a:spcPts val="0"/>
              </a:spcAft>
              <a:buClr>
                <a:schemeClr val="accent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Economic disaster</a:t>
            </a:r>
          </a:p>
          <a:p>
            <a:pPr marL="342900" marR="0" lvl="0" indent="-228600" algn="l" rtl="0">
              <a:lnSpc>
                <a:spcPct val="100000"/>
              </a:lnSpc>
              <a:spcBef>
                <a:spcPts val="480"/>
              </a:spcBef>
              <a:spcAft>
                <a:spcPts val="0"/>
              </a:spcAft>
              <a:buClr>
                <a:schemeClr val="accent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a:p>
            <a:pPr marL="342900" marR="0" lvl="0" indent="-342900" algn="l" rtl="0">
              <a:lnSpc>
                <a:spcPct val="10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Debt dependence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Shape 479"/>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80" name="Shape 480"/>
          <p:cNvSpPr txBox="1">
            <a:spLocks noGrp="1"/>
          </p:cNvSpPr>
          <p:nvPr>
            <p:ph type="body" idx="1"/>
          </p:nvPr>
        </p:nvSpPr>
        <p:spPr>
          <a:xfrm>
            <a:off x="0" y="1600200"/>
            <a:ext cx="44958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Border Disputes-The boundaries that were imposed in Africa by European rule cut across historical, ethnic, and cultural boundaries which still a cause of tensions and violence today.  </a:t>
            </a:r>
          </a:p>
        </p:txBody>
      </p:sp>
      <p:pic>
        <p:nvPicPr>
          <p:cNvPr id="481" name="Shape 481"/>
          <p:cNvPicPr preferRelativeResize="0"/>
          <p:nvPr/>
        </p:nvPicPr>
        <p:blipFill rotWithShape="1">
          <a:blip r:embed="rId4">
            <a:alphaModFix/>
          </a:blip>
          <a:srcRect/>
          <a:stretch/>
        </p:blipFill>
        <p:spPr>
          <a:xfrm>
            <a:off x="4660900" y="1981200"/>
            <a:ext cx="4483099" cy="34290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Shape 486"/>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87" name="Shape 487"/>
          <p:cNvSpPr txBox="1">
            <a:spLocks noGrp="1"/>
          </p:cNvSpPr>
          <p:nvPr>
            <p:ph type="body" idx="1"/>
          </p:nvPr>
        </p:nvSpPr>
        <p:spPr>
          <a:xfrm>
            <a:off x="4495800" y="1447800"/>
            <a:ext cx="43434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The African colonies were drained of natural resources by their European rulers. They also were forced to produce mostly cash crops such as cotton, cocoa, coffee, and peanuts instead of producing crops to feed their own people.  </a:t>
            </a:r>
          </a:p>
        </p:txBody>
      </p:sp>
      <p:pic>
        <p:nvPicPr>
          <p:cNvPr id="488" name="Shape 488"/>
          <p:cNvPicPr preferRelativeResize="0"/>
          <p:nvPr/>
        </p:nvPicPr>
        <p:blipFill rotWithShape="1">
          <a:blip r:embed="rId4">
            <a:alphaModFix/>
          </a:blip>
          <a:srcRect/>
          <a:stretch/>
        </p:blipFill>
        <p:spPr>
          <a:xfrm>
            <a:off x="304800" y="2057400"/>
            <a:ext cx="4038599" cy="31115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Shape 493"/>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494" name="Shape 494"/>
          <p:cNvSpPr txBox="1">
            <a:spLocks noGrp="1"/>
          </p:cNvSpPr>
          <p:nvPr>
            <p:ph type="body" idx="1"/>
          </p:nvPr>
        </p:nvSpPr>
        <p:spPr>
          <a:xfrm>
            <a:off x="457200" y="1600200"/>
            <a:ext cx="4876799"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In order to feed, educate, and modernize its population, Africa borrowed large amounts of money from various nations. </a:t>
            </a:r>
          </a:p>
          <a:p>
            <a:pPr marL="342900" marR="0" lvl="0" indent="-342900" algn="l" rtl="0">
              <a:lnSpc>
                <a:spcPct val="10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However, the money did not stabilize the devastated economy because the money was misused by corrupt officials.  </a:t>
            </a:r>
          </a:p>
        </p:txBody>
      </p:sp>
      <p:pic>
        <p:nvPicPr>
          <p:cNvPr id="495" name="Shape 495"/>
          <p:cNvPicPr preferRelativeResize="0"/>
          <p:nvPr/>
        </p:nvPicPr>
        <p:blipFill rotWithShape="1">
          <a:blip r:embed="rId4">
            <a:alphaModFix/>
          </a:blip>
          <a:srcRect/>
          <a:stretch/>
        </p:blipFill>
        <p:spPr>
          <a:xfrm>
            <a:off x="5562600" y="1219200"/>
            <a:ext cx="3190874" cy="50006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47" name="Shape 14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In 1884, at the request of Portugal, all the major western powers came together to negotiate questions and end confusion over the control of Africa.  </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At the Berlin Conference, European powers “scrambled” to gain control of the interior of Africa.  </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 result of the Berlin Conference was that the European nations reached an agreement on how Africa should be divided.  </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Africa was divided into about 50 irregular countries.</a:t>
            </a:r>
          </a:p>
          <a:p>
            <a:pPr marL="342900" marR="0" lvl="0" indent="-342900" algn="l" rtl="0">
              <a:lnSpc>
                <a:spcPct val="80000"/>
              </a:lnSpc>
              <a:spcBef>
                <a:spcPts val="48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This new map divided groups and merged together groups who did not get along with one another.  The European powers disregarded the cultural and linguistic boundaries already established by the different groups in the African population.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a:off x="457200" y="-103186"/>
            <a:ext cx="8229600" cy="1554162"/>
          </a:xfrm>
          <a:prstGeom prst="rect">
            <a:avLst/>
          </a:prstGeom>
          <a:noFill/>
          <a:ln>
            <a:noFill/>
          </a:ln>
        </p:spPr>
      </p:pic>
      <p:pic>
        <p:nvPicPr>
          <p:cNvPr id="153" name="Shape 153"/>
          <p:cNvPicPr preferRelativeResize="0"/>
          <p:nvPr/>
        </p:nvPicPr>
        <p:blipFill rotWithShape="1">
          <a:blip r:embed="rId4">
            <a:alphaModFix/>
          </a:blip>
          <a:srcRect/>
          <a:stretch/>
        </p:blipFill>
        <p:spPr>
          <a:xfrm>
            <a:off x="0" y="914400"/>
            <a:ext cx="4908550" cy="5778499"/>
          </a:xfrm>
          <a:prstGeom prst="rect">
            <a:avLst/>
          </a:prstGeom>
          <a:noFill/>
          <a:ln>
            <a:noFill/>
          </a:ln>
        </p:spPr>
      </p:pic>
      <p:pic>
        <p:nvPicPr>
          <p:cNvPr id="154" name="Shape 154"/>
          <p:cNvPicPr preferRelativeResize="0"/>
          <p:nvPr/>
        </p:nvPicPr>
        <p:blipFill rotWithShape="1">
          <a:blip r:embed="rId5">
            <a:alphaModFix/>
          </a:blip>
          <a:srcRect/>
          <a:stretch/>
        </p:blipFill>
        <p:spPr>
          <a:xfrm>
            <a:off x="4953000" y="914400"/>
            <a:ext cx="3886200" cy="3641724"/>
          </a:xfrm>
          <a:prstGeom prst="rect">
            <a:avLst/>
          </a:prstGeom>
          <a:noFill/>
          <a:ln>
            <a:noFill/>
          </a:ln>
        </p:spPr>
      </p:pic>
      <p:sp>
        <p:nvSpPr>
          <p:cNvPr id="155" name="Shape 155"/>
          <p:cNvSpPr txBox="1"/>
          <p:nvPr/>
        </p:nvSpPr>
        <p:spPr>
          <a:xfrm>
            <a:off x="4876800" y="4876800"/>
            <a:ext cx="4267199" cy="1754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1. According to the cartoons, which European countries were fighting for a position in Africa?</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2. How did the Berlin Conference lead to the situation shown in these cartoons?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a:stretch/>
        </p:blipFill>
        <p:spPr>
          <a:xfrm>
            <a:off x="444500" y="171450"/>
            <a:ext cx="8261349" cy="1219199"/>
          </a:xfrm>
          <a:prstGeom prst="rect">
            <a:avLst/>
          </a:prstGeom>
          <a:noFill/>
          <a:ln>
            <a:noFill/>
          </a:ln>
        </p:spPr>
      </p:pic>
      <p:sp>
        <p:nvSpPr>
          <p:cNvPr id="161" name="Shape 16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accent1"/>
              </a:buClr>
              <a:buSzPct val="75000"/>
              <a:buFont typeface="Source Sans Pro"/>
              <a:buAutoNum type="arabicPeriod"/>
            </a:pPr>
            <a:r>
              <a:rPr lang="en-US" sz="2400" b="1" i="0" u="sng" strike="noStrike" cap="none" baseline="0">
                <a:solidFill>
                  <a:schemeClr val="dk2"/>
                </a:solidFill>
                <a:latin typeface="Source Sans Pro"/>
                <a:ea typeface="Source Sans Pro"/>
                <a:cs typeface="Source Sans Pro"/>
                <a:sym typeface="Source Sans Pro"/>
              </a:rPr>
              <a:t>Pan-Africanism</a:t>
            </a:r>
          </a:p>
          <a:p>
            <a:pPr marL="609600" marR="0" lvl="0" indent="-609600" algn="l" rtl="0">
              <a:lnSpc>
                <a:spcPct val="100000"/>
              </a:lnSpc>
              <a:spcBef>
                <a:spcPts val="480"/>
              </a:spcBef>
              <a:spcAft>
                <a:spcPts val="0"/>
              </a:spcAft>
              <a:buClr>
                <a:schemeClr val="dk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a:p>
            <a:pPr marL="609600" marR="0" lvl="0" indent="-609600" algn="l" rtl="0">
              <a:lnSpc>
                <a:spcPct val="100000"/>
              </a:lnSpc>
              <a:spcBef>
                <a:spcPts val="480"/>
              </a:spcBef>
              <a:spcAft>
                <a:spcPts val="0"/>
              </a:spcAft>
              <a:buClr>
                <a:schemeClr val="dk2"/>
              </a:buClr>
              <a:buSzPct val="25000"/>
              <a:buFont typeface="Source Sans Pro"/>
              <a:buNone/>
            </a:pPr>
            <a:r>
              <a:rPr lang="en-US" sz="2400" b="0" i="0" u="none" strike="noStrike" cap="none" baseline="0">
                <a:solidFill>
                  <a:schemeClr val="dk2"/>
                </a:solidFill>
                <a:latin typeface="Source Sans Pro"/>
                <a:ea typeface="Source Sans Pro"/>
                <a:cs typeface="Source Sans Pro"/>
                <a:sym typeface="Source Sans Pro"/>
              </a:rPr>
              <a:t>2. </a:t>
            </a:r>
            <a:r>
              <a:rPr lang="en-US" sz="2400" b="1" i="0" u="sng" strike="noStrike" cap="none" baseline="0">
                <a:solidFill>
                  <a:schemeClr val="dk2"/>
                </a:solidFill>
                <a:latin typeface="Source Sans Pro"/>
                <a:ea typeface="Source Sans Pro"/>
                <a:cs typeface="Source Sans Pro"/>
                <a:sym typeface="Source Sans Pro"/>
              </a:rPr>
              <a:t>World War II</a:t>
            </a:r>
            <a:r>
              <a:rPr lang="en-US" sz="2400" b="0" i="0" u="none" strike="noStrike" cap="none" baseline="0">
                <a:solidFill>
                  <a:schemeClr val="dk2"/>
                </a:solidFill>
                <a:latin typeface="Source Sans Pro"/>
                <a:ea typeface="Source Sans Pro"/>
                <a:cs typeface="Source Sans Pro"/>
                <a:sym typeface="Source Sans Pro"/>
              </a:rPr>
              <a:t> </a:t>
            </a:r>
          </a:p>
          <a:p>
            <a:pPr marL="609600" marR="0" lvl="0" indent="-609600" algn="l" rtl="0">
              <a:lnSpc>
                <a:spcPct val="100000"/>
              </a:lnSpc>
              <a:spcBef>
                <a:spcPts val="480"/>
              </a:spcBef>
              <a:spcAft>
                <a:spcPts val="0"/>
              </a:spcAft>
              <a:buClr>
                <a:schemeClr val="dk1"/>
              </a:buClr>
              <a:buFont typeface="Source Sans Pro"/>
              <a:buNone/>
            </a:pPr>
            <a:endParaRPr sz="2400" b="0" i="0" u="none" strike="noStrike" cap="none" baseline="0">
              <a:solidFill>
                <a:schemeClr val="dk2"/>
              </a:solidFill>
              <a:latin typeface="Source Sans Pro"/>
              <a:ea typeface="Source Sans Pro"/>
              <a:cs typeface="Source Sans Pro"/>
              <a:sym typeface="Source Sans Pro"/>
            </a:endParaRPr>
          </a:p>
          <a:p>
            <a:pPr marL="609600" marR="0" lvl="0" indent="-609600" algn="l" rtl="0">
              <a:lnSpc>
                <a:spcPct val="100000"/>
              </a:lnSpc>
              <a:spcBef>
                <a:spcPts val="480"/>
              </a:spcBef>
              <a:spcAft>
                <a:spcPts val="0"/>
              </a:spcAft>
              <a:buClr>
                <a:schemeClr val="dk2"/>
              </a:buClr>
              <a:buSzPct val="25000"/>
              <a:buFont typeface="Source Sans Pro"/>
              <a:buNone/>
            </a:pPr>
            <a:r>
              <a:rPr lang="en-US" sz="2400" b="0" i="0" u="none" strike="noStrike" cap="none" baseline="0">
                <a:solidFill>
                  <a:schemeClr val="dk2"/>
                </a:solidFill>
                <a:latin typeface="Source Sans Pro"/>
                <a:ea typeface="Source Sans Pro"/>
                <a:cs typeface="Source Sans Pro"/>
                <a:sym typeface="Source Sans Pro"/>
              </a:rPr>
              <a:t>3. </a:t>
            </a:r>
            <a:r>
              <a:rPr lang="en-US" sz="2400" b="1" i="0" u="sng" strike="noStrike" cap="none" baseline="0">
                <a:solidFill>
                  <a:schemeClr val="dk2"/>
                </a:solidFill>
                <a:latin typeface="Source Sans Pro"/>
                <a:ea typeface="Source Sans Pro"/>
                <a:cs typeface="Source Sans Pro"/>
                <a:sym typeface="Source Sans Pro"/>
              </a:rPr>
              <a:t>Nationalism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67" name="Shape 16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A movement whose goal is to create a politically and economically unified African.  The goals of pan-Africanism are to improve economic, political, and social conditions for all Africans.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73" name="Shape 17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Many Africans had fought in the war on the side of their colonial rulers.  They resented coming home to second-class citizenship.  </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 Winston Churchill and Franklin Roosevelt signed the Atlantic Charter that set the stage for self-determination for all nations.</a:t>
            </a:r>
          </a:p>
          <a:p>
            <a:pPr marL="342900" marR="0" lvl="0" indent="-342900" algn="l" rtl="0">
              <a:lnSpc>
                <a:spcPct val="90000"/>
              </a:lnSpc>
              <a:spcBef>
                <a:spcPts val="560"/>
              </a:spcBef>
              <a:spcAft>
                <a:spcPts val="0"/>
              </a:spcAft>
              <a:buClr>
                <a:schemeClr val="accent1"/>
              </a:buClr>
              <a:buSzPct val="75000"/>
              <a:buFont typeface="Source Sans Pro"/>
              <a:buChar char="❧"/>
            </a:pPr>
            <a:r>
              <a:rPr lang="en-US" sz="2800" b="0" i="0" u="none" strike="noStrike" cap="none" baseline="0">
                <a:solidFill>
                  <a:schemeClr val="dk2"/>
                </a:solidFill>
                <a:latin typeface="Source Sans Pro"/>
                <a:ea typeface="Source Sans Pro"/>
                <a:cs typeface="Source Sans Pro"/>
                <a:sym typeface="Source Sans Pro"/>
              </a:rPr>
              <a:t>After the war, Europeans struggled to repair their own economies, industries, and societies.  They could not afford a prolonged struggle in Africa, so they began to prepare their colonies for independence.  </a:t>
            </a:r>
          </a:p>
          <a:p>
            <a:pPr marL="0" marR="0" lvl="0" indent="0" algn="l" rtl="0">
              <a:spcBef>
                <a:spcPts val="0"/>
              </a:spcBef>
              <a:buNone/>
            </a:pPr>
            <a:endParaRPr sz="2800" b="0" i="0" u="none" strike="noStrike" cap="none" baseline="0">
              <a:solidFill>
                <a:schemeClr val="dk2"/>
              </a:solidFill>
              <a:latin typeface="Source Sans Pro"/>
              <a:ea typeface="Source Sans Pro"/>
              <a:cs typeface="Source Sans Pro"/>
              <a:sym typeface="Source Sans Pro"/>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457200" y="60325"/>
            <a:ext cx="8229600" cy="1555750"/>
          </a:xfrm>
          <a:prstGeom prst="rect">
            <a:avLst/>
          </a:prstGeom>
          <a:noFill/>
          <a:ln>
            <a:noFill/>
          </a:ln>
        </p:spPr>
      </p:pic>
      <p:sp>
        <p:nvSpPr>
          <p:cNvPr id="179" name="Shape 17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5000"/>
              <a:buFont typeface="Source Sans Pro"/>
              <a:buChar char="❧"/>
            </a:pPr>
            <a:r>
              <a:rPr lang="en-US" sz="2400" b="0" i="0" u="none" strike="noStrike" cap="none" baseline="0">
                <a:solidFill>
                  <a:schemeClr val="dk2"/>
                </a:solidFill>
                <a:latin typeface="Source Sans Pro"/>
                <a:ea typeface="Source Sans Pro"/>
                <a:cs typeface="Source Sans Pro"/>
                <a:sym typeface="Source Sans Pro"/>
              </a:rPr>
              <a:t>For Africans, nationalism meant that they wanted to rule themselves and to decide what form that rule would take. During WWII, many Africans moved to cities to work in defense industries, which is where they learned nationalist ideas.  They began to transfer their loyalties from traditional groups and authority to these new nationalist groups and the idea of a modern nation state.  </a:t>
            </a:r>
          </a:p>
        </p:txBody>
      </p:sp>
    </p:spTree>
  </p:cSld>
  <p:clrMapOvr>
    <a:masterClrMapping/>
  </p:clrMapOvr>
  <p:transition spd="slow">
    <p:cut/>
  </p:transition>
</p:sld>
</file>

<file path=ppt/theme/theme1.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1368</Words>
  <Application>Microsoft Office PowerPoint</Application>
  <PresentationFormat>On-screen Show (4:3)</PresentationFormat>
  <Paragraphs>199</Paragraphs>
  <Slides>37</Slides>
  <Notes>37</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Decatur</vt:lpstr>
      <vt:lpstr>1_Decatur</vt:lpstr>
      <vt:lpstr>2_Decatur</vt:lpstr>
      <vt:lpstr>3_Decatur</vt:lpstr>
      <vt:lpstr>4_Decatur</vt:lpstr>
      <vt:lpstr>5_Decatur</vt:lpstr>
      <vt:lpstr>6_Decatur</vt:lpstr>
      <vt:lpstr>7_Decatur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Ferraro, James</dc:creator>
  <cp:lastModifiedBy>"%username%"</cp:lastModifiedBy>
  <cp:revision>1</cp:revision>
  <dcterms:modified xsi:type="dcterms:W3CDTF">2015-04-20T12:30:05Z</dcterms:modified>
</cp:coreProperties>
</file>