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  <p:sldMasterId id="2147483701" r:id="rId2"/>
    <p:sldMasterId id="2147483702" r:id="rId3"/>
    <p:sldMasterId id="2147483703" r:id="rId4"/>
    <p:sldMasterId id="2147483704" r:id="rId5"/>
    <p:sldMasterId id="2147483705" r:id="rId6"/>
    <p:sldMasterId id="2147483706" r:id="rId7"/>
    <p:sldMasterId id="2147483707" r:id="rId8"/>
    <p:sldMasterId id="2147483708" r:id="rId9"/>
  </p:sldMasterIdLst>
  <p:notesMasterIdLst>
    <p:notesMasterId r:id="rId3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Amatic SC" panose="020B0604020202020204" charset="0"/>
      <p:regular r:id="rId44"/>
      <p:bold r:id="rId45"/>
    </p:embeddedFont>
    <p:embeddedFont>
      <p:font typeface="Arial Black" panose="020B0A04020102020204" pitchFamily="34" charset="0"/>
      <p:bold r:id="rId46"/>
    </p:embeddedFont>
    <p:embeddedFont>
      <p:font typeface="Cambria" panose="02040503050406030204" pitchFamily="18" charset="0"/>
      <p:regular r:id="rId47"/>
      <p:bold r:id="rId48"/>
      <p:italic r:id="rId49"/>
      <p:boldItalic r:id="rId50"/>
    </p:embeddedFont>
    <p:embeddedFont>
      <p:font typeface="Georgia" panose="02040502050405020303" pitchFamily="18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Helvetica Neue" panose="020B0604020202020204" charset="0"/>
      <p:regular r:id="rId59"/>
      <p:bold r:id="rId60"/>
      <p:italic r:id="rId61"/>
      <p:boldItalic r:id="rId62"/>
    </p:embeddedFont>
    <p:embeddedFont>
      <p:font typeface="Tahoma" panose="020B0604030504040204" pitchFamily="34" charset="0"/>
      <p:regular r:id="rId63"/>
      <p:bold r:id="rId64"/>
    </p:embeddedFont>
    <p:embeddedFont>
      <p:font typeface="Overlock" panose="020B0604020202020204" charset="0"/>
      <p:regular r:id="rId65"/>
      <p:bold r:id="rId66"/>
      <p:italic r:id="rId67"/>
      <p:boldItalic r:id="rId68"/>
    </p:embeddedFont>
    <p:embeddedFont>
      <p:font typeface="Source Code Pro" panose="020B0604020202020204" charset="0"/>
      <p:regular r:id="rId69"/>
      <p:bold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font" Target="fonts/font29.fntdata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font" Target="fonts/font27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font" Target="fonts/font26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69" Type="http://schemas.openxmlformats.org/officeDocument/2006/relationships/font" Target="fonts/font30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2.fntdata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font" Target="fonts/font28.fntdata"/><Relationship Id="rId20" Type="http://schemas.openxmlformats.org/officeDocument/2006/relationships/slide" Target="slides/slide11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70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7252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781" y="4343380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lIns="86175" tIns="86175" rIns="86175" bIns="861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381164" y="685785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Shape 7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685781" y="4343380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lIns="86175" tIns="86175" rIns="86175" bIns="861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381164" y="685785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685781" y="4343380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lIns="86175" tIns="86175" rIns="86175" bIns="861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164" y="685785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12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hape 96"/>
          <p:cNvGrpSpPr/>
          <p:nvPr/>
        </p:nvGrpSpPr>
        <p:grpSpPr>
          <a:xfrm>
            <a:off x="0" y="0"/>
            <a:ext cx="9148849" cy="5138802"/>
            <a:chOff x="1587" y="0"/>
            <a:chExt cx="9148849" cy="6851737"/>
          </a:xfrm>
        </p:grpSpPr>
        <p:sp>
          <p:nvSpPr>
            <p:cNvPr id="97" name="Shape 97"/>
            <p:cNvSpPr/>
            <p:nvPr/>
          </p:nvSpPr>
          <p:spPr>
            <a:xfrm>
              <a:off x="8008936" y="4168775"/>
              <a:ext cx="1141500" cy="2682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112"/>
                  </a:moveTo>
                  <a:lnTo>
                    <a:pt x="120000" y="0"/>
                  </a:lnTo>
                  <a:lnTo>
                    <a:pt x="116987" y="7171"/>
                  </a:lnTo>
                  <a:lnTo>
                    <a:pt x="112970" y="14840"/>
                  </a:lnTo>
                  <a:lnTo>
                    <a:pt x="104937" y="27621"/>
                  </a:lnTo>
                  <a:lnTo>
                    <a:pt x="96066" y="40402"/>
                  </a:lnTo>
                  <a:lnTo>
                    <a:pt x="84016" y="53183"/>
                  </a:lnTo>
                  <a:lnTo>
                    <a:pt x="70962" y="66390"/>
                  </a:lnTo>
                  <a:lnTo>
                    <a:pt x="55899" y="79597"/>
                  </a:lnTo>
                  <a:lnTo>
                    <a:pt x="38995" y="93159"/>
                  </a:lnTo>
                  <a:lnTo>
                    <a:pt x="20920" y="106366"/>
                  </a:lnTo>
                  <a:lnTo>
                    <a:pt x="0" y="120000"/>
                  </a:lnTo>
                  <a:lnTo>
                    <a:pt x="1841" y="120000"/>
                  </a:lnTo>
                  <a:lnTo>
                    <a:pt x="22928" y="106366"/>
                  </a:lnTo>
                  <a:lnTo>
                    <a:pt x="41004" y="93159"/>
                  </a:lnTo>
                  <a:lnTo>
                    <a:pt x="57907" y="79597"/>
                  </a:lnTo>
                  <a:lnTo>
                    <a:pt x="72970" y="66390"/>
                  </a:lnTo>
                  <a:lnTo>
                    <a:pt x="86025" y="53183"/>
                  </a:lnTo>
                  <a:lnTo>
                    <a:pt x="97907" y="40402"/>
                  </a:lnTo>
                  <a:lnTo>
                    <a:pt x="106945" y="27621"/>
                  </a:lnTo>
                  <a:lnTo>
                    <a:pt x="114979" y="14840"/>
                  </a:lnTo>
                  <a:lnTo>
                    <a:pt x="117991" y="10153"/>
                  </a:lnTo>
                  <a:lnTo>
                    <a:pt x="120000" y="5112"/>
                  </a:lnTo>
                  <a:lnTo>
                    <a:pt x="120000" y="51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8550275" y="6022975"/>
              <a:ext cx="600000" cy="8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3262" y="30344"/>
                  </a:lnTo>
                  <a:lnTo>
                    <a:pt x="64933" y="60689"/>
                  </a:lnTo>
                  <a:lnTo>
                    <a:pt x="32466" y="91034"/>
                  </a:lnTo>
                  <a:lnTo>
                    <a:pt x="0" y="120000"/>
                  </a:lnTo>
                  <a:lnTo>
                    <a:pt x="3819" y="120000"/>
                  </a:lnTo>
                  <a:lnTo>
                    <a:pt x="36286" y="92413"/>
                  </a:lnTo>
                  <a:lnTo>
                    <a:pt x="64933" y="64827"/>
                  </a:lnTo>
                  <a:lnTo>
                    <a:pt x="120000" y="5517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9017000" y="6689725"/>
              <a:ext cx="133200" cy="162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5714" y="120000"/>
                  </a:lnTo>
                  <a:lnTo>
                    <a:pt x="68571" y="70588"/>
                  </a:lnTo>
                  <a:lnTo>
                    <a:pt x="120000" y="28235"/>
                  </a:lnTo>
                  <a:lnTo>
                    <a:pt x="120000" y="0"/>
                  </a:lnTo>
                  <a:lnTo>
                    <a:pt x="60000" y="63529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Shape 100"/>
            <p:cNvGrpSpPr/>
            <p:nvPr/>
          </p:nvGrpSpPr>
          <p:grpSpPr>
            <a:xfrm>
              <a:off x="457200" y="0"/>
              <a:ext cx="8093075" cy="6851700"/>
              <a:chOff x="457200" y="0"/>
              <a:chExt cx="8093075" cy="6851700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4427537" y="0"/>
                <a:ext cx="1143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00000" y="120000"/>
                    </a:lnTo>
                    <a:lnTo>
                      <a:pt x="120000" y="120000"/>
                    </a:lnTo>
                    <a:lnTo>
                      <a:pt x="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4903787" y="0"/>
                <a:ext cx="2763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551" y="0"/>
                    </a:moveTo>
                    <a:lnTo>
                      <a:pt x="8275" y="0"/>
                    </a:lnTo>
                    <a:lnTo>
                      <a:pt x="28965" y="6005"/>
                    </a:lnTo>
                    <a:lnTo>
                      <a:pt x="49655" y="12344"/>
                    </a:lnTo>
                    <a:lnTo>
                      <a:pt x="66206" y="19156"/>
                    </a:lnTo>
                    <a:lnTo>
                      <a:pt x="82758" y="26329"/>
                    </a:lnTo>
                    <a:lnTo>
                      <a:pt x="91034" y="33670"/>
                    </a:lnTo>
                    <a:lnTo>
                      <a:pt x="103448" y="41343"/>
                    </a:lnTo>
                    <a:lnTo>
                      <a:pt x="107586" y="49156"/>
                    </a:lnTo>
                    <a:lnTo>
                      <a:pt x="111724" y="57330"/>
                    </a:lnTo>
                    <a:lnTo>
                      <a:pt x="107586" y="73512"/>
                    </a:lnTo>
                    <a:lnTo>
                      <a:pt x="86896" y="89666"/>
                    </a:lnTo>
                    <a:lnTo>
                      <a:pt x="74482" y="97506"/>
                    </a:lnTo>
                    <a:lnTo>
                      <a:pt x="53793" y="105319"/>
                    </a:lnTo>
                    <a:lnTo>
                      <a:pt x="28965" y="112826"/>
                    </a:lnTo>
                    <a:lnTo>
                      <a:pt x="0" y="120000"/>
                    </a:lnTo>
                    <a:lnTo>
                      <a:pt x="8275" y="120000"/>
                    </a:lnTo>
                    <a:lnTo>
                      <a:pt x="37241" y="112826"/>
                    </a:lnTo>
                    <a:lnTo>
                      <a:pt x="62068" y="105152"/>
                    </a:lnTo>
                    <a:lnTo>
                      <a:pt x="82758" y="97506"/>
                    </a:lnTo>
                    <a:lnTo>
                      <a:pt x="95172" y="89499"/>
                    </a:lnTo>
                    <a:lnTo>
                      <a:pt x="115862" y="73345"/>
                    </a:lnTo>
                    <a:lnTo>
                      <a:pt x="120000" y="57164"/>
                    </a:lnTo>
                    <a:lnTo>
                      <a:pt x="115862" y="49156"/>
                    </a:lnTo>
                    <a:lnTo>
                      <a:pt x="111724" y="41343"/>
                    </a:lnTo>
                    <a:lnTo>
                      <a:pt x="99310" y="33670"/>
                    </a:lnTo>
                    <a:lnTo>
                      <a:pt x="91034" y="26163"/>
                    </a:lnTo>
                    <a:lnTo>
                      <a:pt x="74482" y="19156"/>
                    </a:lnTo>
                    <a:lnTo>
                      <a:pt x="57931" y="12344"/>
                    </a:lnTo>
                    <a:lnTo>
                      <a:pt x="37241" y="6005"/>
                    </a:lnTo>
                    <a:lnTo>
                      <a:pt x="16551" y="0"/>
                    </a:lnTo>
                    <a:lnTo>
                      <a:pt x="165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5330825" y="0"/>
                <a:ext cx="5349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50" y="55996"/>
                    </a:moveTo>
                    <a:lnTo>
                      <a:pt x="113552" y="47988"/>
                    </a:lnTo>
                    <a:lnTo>
                      <a:pt x="104955" y="40176"/>
                    </a:lnTo>
                    <a:lnTo>
                      <a:pt x="94208" y="32669"/>
                    </a:lnTo>
                    <a:lnTo>
                      <a:pt x="81671" y="25495"/>
                    </a:lnTo>
                    <a:lnTo>
                      <a:pt x="66626" y="18489"/>
                    </a:lnTo>
                    <a:lnTo>
                      <a:pt x="47283" y="12011"/>
                    </a:lnTo>
                    <a:lnTo>
                      <a:pt x="27940" y="5671"/>
                    </a:lnTo>
                    <a:lnTo>
                      <a:pt x="4298" y="0"/>
                    </a:lnTo>
                    <a:lnTo>
                      <a:pt x="0" y="0"/>
                    </a:lnTo>
                    <a:lnTo>
                      <a:pt x="23641" y="5671"/>
                    </a:lnTo>
                    <a:lnTo>
                      <a:pt x="42985" y="12011"/>
                    </a:lnTo>
                    <a:lnTo>
                      <a:pt x="62328" y="18489"/>
                    </a:lnTo>
                    <a:lnTo>
                      <a:pt x="77373" y="25495"/>
                    </a:lnTo>
                    <a:lnTo>
                      <a:pt x="89910" y="32669"/>
                    </a:lnTo>
                    <a:lnTo>
                      <a:pt x="100656" y="40176"/>
                    </a:lnTo>
                    <a:lnTo>
                      <a:pt x="109253" y="47988"/>
                    </a:lnTo>
                    <a:lnTo>
                      <a:pt x="113552" y="55996"/>
                    </a:lnTo>
                    <a:lnTo>
                      <a:pt x="115701" y="64337"/>
                    </a:lnTo>
                    <a:lnTo>
                      <a:pt x="113552" y="72511"/>
                    </a:lnTo>
                    <a:lnTo>
                      <a:pt x="109253" y="80824"/>
                    </a:lnTo>
                    <a:lnTo>
                      <a:pt x="100656" y="88999"/>
                    </a:lnTo>
                    <a:lnTo>
                      <a:pt x="92059" y="97006"/>
                    </a:lnTo>
                    <a:lnTo>
                      <a:pt x="77373" y="105013"/>
                    </a:lnTo>
                    <a:lnTo>
                      <a:pt x="62328" y="112659"/>
                    </a:lnTo>
                    <a:lnTo>
                      <a:pt x="42985" y="120000"/>
                    </a:lnTo>
                    <a:lnTo>
                      <a:pt x="47283" y="120000"/>
                    </a:lnTo>
                    <a:lnTo>
                      <a:pt x="66626" y="112659"/>
                    </a:lnTo>
                    <a:lnTo>
                      <a:pt x="81671" y="105013"/>
                    </a:lnTo>
                    <a:lnTo>
                      <a:pt x="96358" y="97006"/>
                    </a:lnTo>
                    <a:lnTo>
                      <a:pt x="104955" y="88999"/>
                    </a:lnTo>
                    <a:lnTo>
                      <a:pt x="113552" y="80824"/>
                    </a:lnTo>
                    <a:lnTo>
                      <a:pt x="117850" y="72511"/>
                    </a:lnTo>
                    <a:lnTo>
                      <a:pt x="120000" y="64337"/>
                    </a:lnTo>
                    <a:lnTo>
                      <a:pt x="117850" y="55996"/>
                    </a:lnTo>
                    <a:lnTo>
                      <a:pt x="117850" y="5599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5835650" y="0"/>
                <a:ext cx="6780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11" y="53493"/>
                    </a:moveTo>
                    <a:lnTo>
                      <a:pt x="111529" y="46987"/>
                    </a:lnTo>
                    <a:lnTo>
                      <a:pt x="103058" y="40509"/>
                    </a:lnTo>
                    <a:lnTo>
                      <a:pt x="92894" y="34170"/>
                    </a:lnTo>
                    <a:lnTo>
                      <a:pt x="79341" y="27831"/>
                    </a:lnTo>
                    <a:lnTo>
                      <a:pt x="64094" y="21158"/>
                    </a:lnTo>
                    <a:lnTo>
                      <a:pt x="45741" y="14513"/>
                    </a:lnTo>
                    <a:lnTo>
                      <a:pt x="25411" y="7506"/>
                    </a:lnTo>
                    <a:lnTo>
                      <a:pt x="3388" y="0"/>
                    </a:lnTo>
                    <a:lnTo>
                      <a:pt x="0" y="0"/>
                    </a:lnTo>
                    <a:lnTo>
                      <a:pt x="23717" y="7506"/>
                    </a:lnTo>
                    <a:lnTo>
                      <a:pt x="44047" y="14513"/>
                    </a:lnTo>
                    <a:lnTo>
                      <a:pt x="60988" y="21325"/>
                    </a:lnTo>
                    <a:lnTo>
                      <a:pt x="77647" y="27831"/>
                    </a:lnTo>
                    <a:lnTo>
                      <a:pt x="89505" y="34337"/>
                    </a:lnTo>
                    <a:lnTo>
                      <a:pt x="99670" y="40676"/>
                    </a:lnTo>
                    <a:lnTo>
                      <a:pt x="108141" y="46987"/>
                    </a:lnTo>
                    <a:lnTo>
                      <a:pt x="113223" y="53493"/>
                    </a:lnTo>
                    <a:lnTo>
                      <a:pt x="116611" y="60834"/>
                    </a:lnTo>
                    <a:lnTo>
                      <a:pt x="114917" y="68341"/>
                    </a:lnTo>
                    <a:lnTo>
                      <a:pt x="111529" y="75987"/>
                    </a:lnTo>
                    <a:lnTo>
                      <a:pt x="103058" y="83994"/>
                    </a:lnTo>
                    <a:lnTo>
                      <a:pt x="92894" y="92335"/>
                    </a:lnTo>
                    <a:lnTo>
                      <a:pt x="77647" y="101177"/>
                    </a:lnTo>
                    <a:lnTo>
                      <a:pt x="57600" y="110324"/>
                    </a:lnTo>
                    <a:lnTo>
                      <a:pt x="35576" y="120000"/>
                    </a:lnTo>
                    <a:lnTo>
                      <a:pt x="38964" y="120000"/>
                    </a:lnTo>
                    <a:lnTo>
                      <a:pt x="60988" y="110324"/>
                    </a:lnTo>
                    <a:lnTo>
                      <a:pt x="81035" y="101177"/>
                    </a:lnTo>
                    <a:lnTo>
                      <a:pt x="96282" y="92335"/>
                    </a:lnTo>
                    <a:lnTo>
                      <a:pt x="106447" y="83994"/>
                    </a:lnTo>
                    <a:lnTo>
                      <a:pt x="114917" y="75987"/>
                    </a:lnTo>
                    <a:lnTo>
                      <a:pt x="118305" y="68341"/>
                    </a:lnTo>
                    <a:lnTo>
                      <a:pt x="120000" y="60834"/>
                    </a:lnTo>
                    <a:lnTo>
                      <a:pt x="116611" y="53493"/>
                    </a:lnTo>
                    <a:lnTo>
                      <a:pt x="116611" y="5349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6264275" y="0"/>
                <a:ext cx="8859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163"/>
                    </a:moveTo>
                    <a:lnTo>
                      <a:pt x="116115" y="48155"/>
                    </a:lnTo>
                    <a:lnTo>
                      <a:pt x="108561" y="40176"/>
                    </a:lnTo>
                    <a:lnTo>
                      <a:pt x="98201" y="32669"/>
                    </a:lnTo>
                    <a:lnTo>
                      <a:pt x="85251" y="25329"/>
                    </a:lnTo>
                    <a:lnTo>
                      <a:pt x="68417" y="18322"/>
                    </a:lnTo>
                    <a:lnTo>
                      <a:pt x="49208" y="11844"/>
                    </a:lnTo>
                    <a:lnTo>
                      <a:pt x="27194" y="5671"/>
                    </a:lnTo>
                    <a:lnTo>
                      <a:pt x="2589" y="0"/>
                    </a:lnTo>
                    <a:lnTo>
                      <a:pt x="0" y="0"/>
                    </a:lnTo>
                    <a:lnTo>
                      <a:pt x="24604" y="5671"/>
                    </a:lnTo>
                    <a:lnTo>
                      <a:pt x="46618" y="11844"/>
                    </a:lnTo>
                    <a:lnTo>
                      <a:pt x="65827" y="18322"/>
                    </a:lnTo>
                    <a:lnTo>
                      <a:pt x="82661" y="25329"/>
                    </a:lnTo>
                    <a:lnTo>
                      <a:pt x="95611" y="32669"/>
                    </a:lnTo>
                    <a:lnTo>
                      <a:pt x="105971" y="40176"/>
                    </a:lnTo>
                    <a:lnTo>
                      <a:pt x="113525" y="48155"/>
                    </a:lnTo>
                    <a:lnTo>
                      <a:pt x="117410" y="56163"/>
                    </a:lnTo>
                    <a:lnTo>
                      <a:pt x="117410" y="64670"/>
                    </a:lnTo>
                    <a:lnTo>
                      <a:pt x="114820" y="73178"/>
                    </a:lnTo>
                    <a:lnTo>
                      <a:pt x="108561" y="81492"/>
                    </a:lnTo>
                    <a:lnTo>
                      <a:pt x="98201" y="89666"/>
                    </a:lnTo>
                    <a:lnTo>
                      <a:pt x="83956" y="97673"/>
                    </a:lnTo>
                    <a:lnTo>
                      <a:pt x="67122" y="105319"/>
                    </a:lnTo>
                    <a:lnTo>
                      <a:pt x="46618" y="112826"/>
                    </a:lnTo>
                    <a:lnTo>
                      <a:pt x="22014" y="120000"/>
                    </a:lnTo>
                    <a:lnTo>
                      <a:pt x="24604" y="120000"/>
                    </a:lnTo>
                    <a:lnTo>
                      <a:pt x="49208" y="112826"/>
                    </a:lnTo>
                    <a:lnTo>
                      <a:pt x="69712" y="105319"/>
                    </a:lnTo>
                    <a:lnTo>
                      <a:pt x="86546" y="97673"/>
                    </a:lnTo>
                    <a:lnTo>
                      <a:pt x="100791" y="89666"/>
                    </a:lnTo>
                    <a:lnTo>
                      <a:pt x="111151" y="81492"/>
                    </a:lnTo>
                    <a:lnTo>
                      <a:pt x="117410" y="73178"/>
                    </a:lnTo>
                    <a:lnTo>
                      <a:pt x="120000" y="64670"/>
                    </a:lnTo>
                    <a:lnTo>
                      <a:pt x="120000" y="56163"/>
                    </a:lnTo>
                    <a:lnTo>
                      <a:pt x="120000" y="5616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6740525" y="0"/>
                <a:ext cx="10953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7998"/>
                    </a:moveTo>
                    <a:lnTo>
                      <a:pt x="116860" y="50324"/>
                    </a:lnTo>
                    <a:lnTo>
                      <a:pt x="110581" y="42845"/>
                    </a:lnTo>
                    <a:lnTo>
                      <a:pt x="100116" y="35338"/>
                    </a:lnTo>
                    <a:lnTo>
                      <a:pt x="86686" y="27998"/>
                    </a:lnTo>
                    <a:lnTo>
                      <a:pt x="69941" y="20824"/>
                    </a:lnTo>
                    <a:lnTo>
                      <a:pt x="51104" y="13679"/>
                    </a:lnTo>
                    <a:lnTo>
                      <a:pt x="28255" y="6672"/>
                    </a:lnTo>
                    <a:lnTo>
                      <a:pt x="2093" y="0"/>
                    </a:lnTo>
                    <a:lnTo>
                      <a:pt x="0" y="0"/>
                    </a:lnTo>
                    <a:lnTo>
                      <a:pt x="26162" y="6672"/>
                    </a:lnTo>
                    <a:lnTo>
                      <a:pt x="49011" y="13679"/>
                    </a:lnTo>
                    <a:lnTo>
                      <a:pt x="67848" y="20824"/>
                    </a:lnTo>
                    <a:lnTo>
                      <a:pt x="84593" y="27998"/>
                    </a:lnTo>
                    <a:lnTo>
                      <a:pt x="98023" y="35338"/>
                    </a:lnTo>
                    <a:lnTo>
                      <a:pt x="108488" y="42845"/>
                    </a:lnTo>
                    <a:lnTo>
                      <a:pt x="114767" y="50324"/>
                    </a:lnTo>
                    <a:lnTo>
                      <a:pt x="117906" y="57998"/>
                    </a:lnTo>
                    <a:lnTo>
                      <a:pt x="117906" y="65838"/>
                    </a:lnTo>
                    <a:lnTo>
                      <a:pt x="114767" y="73679"/>
                    </a:lnTo>
                    <a:lnTo>
                      <a:pt x="107441" y="81492"/>
                    </a:lnTo>
                    <a:lnTo>
                      <a:pt x="96976" y="89332"/>
                    </a:lnTo>
                    <a:lnTo>
                      <a:pt x="82500" y="97173"/>
                    </a:lnTo>
                    <a:lnTo>
                      <a:pt x="64709" y="105013"/>
                    </a:lnTo>
                    <a:lnTo>
                      <a:pt x="43779" y="112493"/>
                    </a:lnTo>
                    <a:lnTo>
                      <a:pt x="19883" y="120000"/>
                    </a:lnTo>
                    <a:lnTo>
                      <a:pt x="21976" y="120000"/>
                    </a:lnTo>
                    <a:lnTo>
                      <a:pt x="45872" y="112493"/>
                    </a:lnTo>
                    <a:lnTo>
                      <a:pt x="66802" y="105013"/>
                    </a:lnTo>
                    <a:lnTo>
                      <a:pt x="84593" y="97173"/>
                    </a:lnTo>
                    <a:lnTo>
                      <a:pt x="99069" y="89499"/>
                    </a:lnTo>
                    <a:lnTo>
                      <a:pt x="109534" y="81658"/>
                    </a:lnTo>
                    <a:lnTo>
                      <a:pt x="116860" y="73846"/>
                    </a:lnTo>
                    <a:lnTo>
                      <a:pt x="120000" y="65838"/>
                    </a:lnTo>
                    <a:lnTo>
                      <a:pt x="120000" y="57998"/>
                    </a:lnTo>
                    <a:lnTo>
                      <a:pt x="120000" y="5799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7178675" y="0"/>
                <a:ext cx="13716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163" y="59165"/>
                    </a:moveTo>
                    <a:lnTo>
                      <a:pt x="115818" y="50991"/>
                    </a:lnTo>
                    <a:lnTo>
                      <a:pt x="112613" y="46821"/>
                    </a:lnTo>
                    <a:lnTo>
                      <a:pt x="109268" y="42845"/>
                    </a:lnTo>
                    <a:lnTo>
                      <a:pt x="104250" y="38841"/>
                    </a:lnTo>
                    <a:lnTo>
                      <a:pt x="99233" y="34837"/>
                    </a:lnTo>
                    <a:lnTo>
                      <a:pt x="92543" y="31000"/>
                    </a:lnTo>
                    <a:lnTo>
                      <a:pt x="85017" y="27164"/>
                    </a:lnTo>
                    <a:lnTo>
                      <a:pt x="68432" y="19990"/>
                    </a:lnTo>
                    <a:lnTo>
                      <a:pt x="49198" y="13012"/>
                    </a:lnTo>
                    <a:lnTo>
                      <a:pt x="26759" y="6339"/>
                    </a:lnTo>
                    <a:lnTo>
                      <a:pt x="1672" y="0"/>
                    </a:lnTo>
                    <a:lnTo>
                      <a:pt x="0" y="0"/>
                    </a:lnTo>
                    <a:lnTo>
                      <a:pt x="25087" y="6339"/>
                    </a:lnTo>
                    <a:lnTo>
                      <a:pt x="47526" y="13012"/>
                    </a:lnTo>
                    <a:lnTo>
                      <a:pt x="66759" y="19990"/>
                    </a:lnTo>
                    <a:lnTo>
                      <a:pt x="83344" y="27330"/>
                    </a:lnTo>
                    <a:lnTo>
                      <a:pt x="90871" y="31167"/>
                    </a:lnTo>
                    <a:lnTo>
                      <a:pt x="97560" y="35004"/>
                    </a:lnTo>
                    <a:lnTo>
                      <a:pt x="102578" y="39008"/>
                    </a:lnTo>
                    <a:lnTo>
                      <a:pt x="107595" y="43012"/>
                    </a:lnTo>
                    <a:lnTo>
                      <a:pt x="111777" y="46987"/>
                    </a:lnTo>
                    <a:lnTo>
                      <a:pt x="114146" y="50991"/>
                    </a:lnTo>
                    <a:lnTo>
                      <a:pt x="116655" y="55162"/>
                    </a:lnTo>
                    <a:lnTo>
                      <a:pt x="117491" y="59165"/>
                    </a:lnTo>
                    <a:lnTo>
                      <a:pt x="118327" y="63336"/>
                    </a:lnTo>
                    <a:lnTo>
                      <a:pt x="117491" y="67506"/>
                    </a:lnTo>
                    <a:lnTo>
                      <a:pt x="115818" y="71510"/>
                    </a:lnTo>
                    <a:lnTo>
                      <a:pt x="114146" y="75653"/>
                    </a:lnTo>
                    <a:lnTo>
                      <a:pt x="110940" y="79657"/>
                    </a:lnTo>
                    <a:lnTo>
                      <a:pt x="106759" y="83827"/>
                    </a:lnTo>
                    <a:lnTo>
                      <a:pt x="100905" y="87831"/>
                    </a:lnTo>
                    <a:lnTo>
                      <a:pt x="95052" y="91835"/>
                    </a:lnTo>
                    <a:lnTo>
                      <a:pt x="81672" y="99175"/>
                    </a:lnTo>
                    <a:lnTo>
                      <a:pt x="65923" y="106320"/>
                    </a:lnTo>
                    <a:lnTo>
                      <a:pt x="46689" y="113327"/>
                    </a:lnTo>
                    <a:lnTo>
                      <a:pt x="25087" y="120000"/>
                    </a:lnTo>
                    <a:lnTo>
                      <a:pt x="26759" y="120000"/>
                    </a:lnTo>
                    <a:lnTo>
                      <a:pt x="48362" y="113327"/>
                    </a:lnTo>
                    <a:lnTo>
                      <a:pt x="67595" y="106320"/>
                    </a:lnTo>
                    <a:lnTo>
                      <a:pt x="83344" y="99341"/>
                    </a:lnTo>
                    <a:lnTo>
                      <a:pt x="96724" y="92001"/>
                    </a:lnTo>
                    <a:lnTo>
                      <a:pt x="102578" y="87998"/>
                    </a:lnTo>
                    <a:lnTo>
                      <a:pt x="108432" y="83994"/>
                    </a:lnTo>
                    <a:lnTo>
                      <a:pt x="112613" y="79823"/>
                    </a:lnTo>
                    <a:lnTo>
                      <a:pt x="115818" y="75820"/>
                    </a:lnTo>
                    <a:lnTo>
                      <a:pt x="117491" y="71677"/>
                    </a:lnTo>
                    <a:lnTo>
                      <a:pt x="119163" y="67506"/>
                    </a:lnTo>
                    <a:lnTo>
                      <a:pt x="120000" y="63336"/>
                    </a:lnTo>
                    <a:lnTo>
                      <a:pt x="119163" y="59165"/>
                    </a:lnTo>
                    <a:lnTo>
                      <a:pt x="119163" y="5916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3808412" y="0"/>
                <a:ext cx="2382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496" y="53994"/>
                    </a:moveTo>
                    <a:lnTo>
                      <a:pt x="24161" y="45319"/>
                    </a:lnTo>
                    <a:lnTo>
                      <a:pt x="33825" y="37006"/>
                    </a:lnTo>
                    <a:lnTo>
                      <a:pt x="47516" y="29332"/>
                    </a:lnTo>
                    <a:lnTo>
                      <a:pt x="62013" y="21992"/>
                    </a:lnTo>
                    <a:lnTo>
                      <a:pt x="66845" y="18656"/>
                    </a:lnTo>
                    <a:lnTo>
                      <a:pt x="76510" y="15486"/>
                    </a:lnTo>
                    <a:lnTo>
                      <a:pt x="86174" y="12344"/>
                    </a:lnTo>
                    <a:lnTo>
                      <a:pt x="91006" y="9508"/>
                    </a:lnTo>
                    <a:lnTo>
                      <a:pt x="100671" y="6839"/>
                    </a:lnTo>
                    <a:lnTo>
                      <a:pt x="105503" y="4337"/>
                    </a:lnTo>
                    <a:lnTo>
                      <a:pt x="115167" y="2001"/>
                    </a:lnTo>
                    <a:lnTo>
                      <a:pt x="120000" y="0"/>
                    </a:lnTo>
                    <a:lnTo>
                      <a:pt x="110335" y="0"/>
                    </a:lnTo>
                    <a:lnTo>
                      <a:pt x="105503" y="2001"/>
                    </a:lnTo>
                    <a:lnTo>
                      <a:pt x="95838" y="4337"/>
                    </a:lnTo>
                    <a:lnTo>
                      <a:pt x="91006" y="6839"/>
                    </a:lnTo>
                    <a:lnTo>
                      <a:pt x="81342" y="9508"/>
                    </a:lnTo>
                    <a:lnTo>
                      <a:pt x="76510" y="12344"/>
                    </a:lnTo>
                    <a:lnTo>
                      <a:pt x="66845" y="15486"/>
                    </a:lnTo>
                    <a:lnTo>
                      <a:pt x="57181" y="18656"/>
                    </a:lnTo>
                    <a:lnTo>
                      <a:pt x="52348" y="21992"/>
                    </a:lnTo>
                    <a:lnTo>
                      <a:pt x="38657" y="29332"/>
                    </a:lnTo>
                    <a:lnTo>
                      <a:pt x="24161" y="37006"/>
                    </a:lnTo>
                    <a:lnTo>
                      <a:pt x="14496" y="45319"/>
                    </a:lnTo>
                    <a:lnTo>
                      <a:pt x="4832" y="53994"/>
                    </a:lnTo>
                    <a:lnTo>
                      <a:pt x="0" y="63336"/>
                    </a:lnTo>
                    <a:lnTo>
                      <a:pt x="4832" y="72344"/>
                    </a:lnTo>
                    <a:lnTo>
                      <a:pt x="9664" y="81158"/>
                    </a:lnTo>
                    <a:lnTo>
                      <a:pt x="19328" y="89499"/>
                    </a:lnTo>
                    <a:lnTo>
                      <a:pt x="28993" y="97673"/>
                    </a:lnTo>
                    <a:lnTo>
                      <a:pt x="47516" y="105486"/>
                    </a:lnTo>
                    <a:lnTo>
                      <a:pt x="71677" y="112826"/>
                    </a:lnTo>
                    <a:lnTo>
                      <a:pt x="100671" y="120000"/>
                    </a:lnTo>
                    <a:lnTo>
                      <a:pt x="110335" y="120000"/>
                    </a:lnTo>
                    <a:lnTo>
                      <a:pt x="81342" y="112826"/>
                    </a:lnTo>
                    <a:lnTo>
                      <a:pt x="57181" y="105486"/>
                    </a:lnTo>
                    <a:lnTo>
                      <a:pt x="38657" y="97673"/>
                    </a:lnTo>
                    <a:lnTo>
                      <a:pt x="28993" y="89666"/>
                    </a:lnTo>
                    <a:lnTo>
                      <a:pt x="19328" y="81158"/>
                    </a:lnTo>
                    <a:lnTo>
                      <a:pt x="14496" y="72511"/>
                    </a:lnTo>
                    <a:lnTo>
                      <a:pt x="9664" y="63336"/>
                    </a:lnTo>
                    <a:lnTo>
                      <a:pt x="14496" y="53994"/>
                    </a:lnTo>
                    <a:lnTo>
                      <a:pt x="14496" y="5399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3122611" y="0"/>
                <a:ext cx="4761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24" y="57330"/>
                    </a:moveTo>
                    <a:lnTo>
                      <a:pt x="12040" y="48656"/>
                    </a:lnTo>
                    <a:lnTo>
                      <a:pt x="21672" y="40342"/>
                    </a:lnTo>
                    <a:lnTo>
                      <a:pt x="33712" y="32502"/>
                    </a:lnTo>
                    <a:lnTo>
                      <a:pt x="50568" y="24995"/>
                    </a:lnTo>
                    <a:lnTo>
                      <a:pt x="65016" y="17822"/>
                    </a:lnTo>
                    <a:lnTo>
                      <a:pt x="83879" y="11343"/>
                    </a:lnTo>
                    <a:lnTo>
                      <a:pt x="100735" y="5338"/>
                    </a:lnTo>
                    <a:lnTo>
                      <a:pt x="120000" y="0"/>
                    </a:lnTo>
                    <a:lnTo>
                      <a:pt x="115183" y="0"/>
                    </a:lnTo>
                    <a:lnTo>
                      <a:pt x="95919" y="5338"/>
                    </a:lnTo>
                    <a:lnTo>
                      <a:pt x="79464" y="11343"/>
                    </a:lnTo>
                    <a:lnTo>
                      <a:pt x="62608" y="17822"/>
                    </a:lnTo>
                    <a:lnTo>
                      <a:pt x="45752" y="24995"/>
                    </a:lnTo>
                    <a:lnTo>
                      <a:pt x="31304" y="32502"/>
                    </a:lnTo>
                    <a:lnTo>
                      <a:pt x="19264" y="40342"/>
                    </a:lnTo>
                    <a:lnTo>
                      <a:pt x="9632" y="48656"/>
                    </a:lnTo>
                    <a:lnTo>
                      <a:pt x="2408" y="57330"/>
                    </a:lnTo>
                    <a:lnTo>
                      <a:pt x="0" y="66005"/>
                    </a:lnTo>
                    <a:lnTo>
                      <a:pt x="4816" y="74346"/>
                    </a:lnTo>
                    <a:lnTo>
                      <a:pt x="12040" y="82659"/>
                    </a:lnTo>
                    <a:lnTo>
                      <a:pt x="21672" y="90500"/>
                    </a:lnTo>
                    <a:lnTo>
                      <a:pt x="38528" y="98341"/>
                    </a:lnTo>
                    <a:lnTo>
                      <a:pt x="57792" y="105820"/>
                    </a:lnTo>
                    <a:lnTo>
                      <a:pt x="81471" y="112993"/>
                    </a:lnTo>
                    <a:lnTo>
                      <a:pt x="110367" y="120000"/>
                    </a:lnTo>
                    <a:lnTo>
                      <a:pt x="115183" y="120000"/>
                    </a:lnTo>
                    <a:lnTo>
                      <a:pt x="86287" y="112993"/>
                    </a:lnTo>
                    <a:lnTo>
                      <a:pt x="62608" y="105820"/>
                    </a:lnTo>
                    <a:lnTo>
                      <a:pt x="43344" y="98341"/>
                    </a:lnTo>
                    <a:lnTo>
                      <a:pt x="26488" y="90667"/>
                    </a:lnTo>
                    <a:lnTo>
                      <a:pt x="16856" y="82659"/>
                    </a:lnTo>
                    <a:lnTo>
                      <a:pt x="9632" y="74513"/>
                    </a:lnTo>
                    <a:lnTo>
                      <a:pt x="4816" y="66005"/>
                    </a:lnTo>
                    <a:lnTo>
                      <a:pt x="7224" y="57330"/>
                    </a:lnTo>
                    <a:lnTo>
                      <a:pt x="7224" y="5733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2486025" y="0"/>
                <a:ext cx="6747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6603" y="0"/>
                    </a:lnTo>
                    <a:lnTo>
                      <a:pt x="89433" y="6172"/>
                    </a:lnTo>
                    <a:lnTo>
                      <a:pt x="67641" y="12845"/>
                    </a:lnTo>
                    <a:lnTo>
                      <a:pt x="47264" y="19657"/>
                    </a:lnTo>
                    <a:lnTo>
                      <a:pt x="30283" y="26997"/>
                    </a:lnTo>
                    <a:lnTo>
                      <a:pt x="18396" y="34670"/>
                    </a:lnTo>
                    <a:lnTo>
                      <a:pt x="8207" y="42511"/>
                    </a:lnTo>
                    <a:lnTo>
                      <a:pt x="1698" y="50658"/>
                    </a:lnTo>
                    <a:lnTo>
                      <a:pt x="0" y="58999"/>
                    </a:lnTo>
                    <a:lnTo>
                      <a:pt x="1698" y="66839"/>
                    </a:lnTo>
                    <a:lnTo>
                      <a:pt x="6792" y="74680"/>
                    </a:lnTo>
                    <a:lnTo>
                      <a:pt x="13301" y="82326"/>
                    </a:lnTo>
                    <a:lnTo>
                      <a:pt x="25188" y="90166"/>
                    </a:lnTo>
                    <a:lnTo>
                      <a:pt x="38773" y="97840"/>
                    </a:lnTo>
                    <a:lnTo>
                      <a:pt x="55754" y="105319"/>
                    </a:lnTo>
                    <a:lnTo>
                      <a:pt x="76132" y="112826"/>
                    </a:lnTo>
                    <a:lnTo>
                      <a:pt x="97924" y="120000"/>
                    </a:lnTo>
                    <a:lnTo>
                      <a:pt x="101320" y="120000"/>
                    </a:lnTo>
                    <a:lnTo>
                      <a:pt x="79528" y="112826"/>
                    </a:lnTo>
                    <a:lnTo>
                      <a:pt x="59150" y="105319"/>
                    </a:lnTo>
                    <a:lnTo>
                      <a:pt x="42169" y="97840"/>
                    </a:lnTo>
                    <a:lnTo>
                      <a:pt x="28584" y="90166"/>
                    </a:lnTo>
                    <a:lnTo>
                      <a:pt x="16698" y="82326"/>
                    </a:lnTo>
                    <a:lnTo>
                      <a:pt x="9905" y="74680"/>
                    </a:lnTo>
                    <a:lnTo>
                      <a:pt x="5094" y="66839"/>
                    </a:lnTo>
                    <a:lnTo>
                      <a:pt x="3396" y="58999"/>
                    </a:lnTo>
                    <a:lnTo>
                      <a:pt x="5094" y="50658"/>
                    </a:lnTo>
                    <a:lnTo>
                      <a:pt x="11603" y="42511"/>
                    </a:lnTo>
                    <a:lnTo>
                      <a:pt x="20094" y="34670"/>
                    </a:lnTo>
                    <a:lnTo>
                      <a:pt x="33679" y="26997"/>
                    </a:lnTo>
                    <a:lnTo>
                      <a:pt x="50660" y="19657"/>
                    </a:lnTo>
                    <a:lnTo>
                      <a:pt x="69339" y="12845"/>
                    </a:lnTo>
                    <a:lnTo>
                      <a:pt x="92830" y="6172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1790700" y="0"/>
                <a:ext cx="9129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08" y="59666"/>
                    </a:moveTo>
                    <a:lnTo>
                      <a:pt x="5017" y="51325"/>
                    </a:lnTo>
                    <a:lnTo>
                      <a:pt x="11289" y="43345"/>
                    </a:lnTo>
                    <a:lnTo>
                      <a:pt x="20069" y="35505"/>
                    </a:lnTo>
                    <a:lnTo>
                      <a:pt x="33867" y="27831"/>
                    </a:lnTo>
                    <a:lnTo>
                      <a:pt x="49965" y="20324"/>
                    </a:lnTo>
                    <a:lnTo>
                      <a:pt x="70034" y="13345"/>
                    </a:lnTo>
                    <a:lnTo>
                      <a:pt x="93867" y="6506"/>
                    </a:lnTo>
                    <a:lnTo>
                      <a:pt x="120000" y="0"/>
                    </a:lnTo>
                    <a:lnTo>
                      <a:pt x="117491" y="0"/>
                    </a:lnTo>
                    <a:lnTo>
                      <a:pt x="91358" y="6506"/>
                    </a:lnTo>
                    <a:lnTo>
                      <a:pt x="67526" y="13345"/>
                    </a:lnTo>
                    <a:lnTo>
                      <a:pt x="47456" y="20491"/>
                    </a:lnTo>
                    <a:lnTo>
                      <a:pt x="31358" y="27831"/>
                    </a:lnTo>
                    <a:lnTo>
                      <a:pt x="17560" y="35505"/>
                    </a:lnTo>
                    <a:lnTo>
                      <a:pt x="8780" y="43345"/>
                    </a:lnTo>
                    <a:lnTo>
                      <a:pt x="2508" y="51492"/>
                    </a:lnTo>
                    <a:lnTo>
                      <a:pt x="0" y="59666"/>
                    </a:lnTo>
                    <a:lnTo>
                      <a:pt x="1254" y="67673"/>
                    </a:lnTo>
                    <a:lnTo>
                      <a:pt x="6271" y="75486"/>
                    </a:lnTo>
                    <a:lnTo>
                      <a:pt x="13797" y="83327"/>
                    </a:lnTo>
                    <a:lnTo>
                      <a:pt x="25087" y="91000"/>
                    </a:lnTo>
                    <a:lnTo>
                      <a:pt x="39930" y="98674"/>
                    </a:lnTo>
                    <a:lnTo>
                      <a:pt x="57491" y="105987"/>
                    </a:lnTo>
                    <a:lnTo>
                      <a:pt x="77560" y="113160"/>
                    </a:lnTo>
                    <a:lnTo>
                      <a:pt x="101184" y="120000"/>
                    </a:lnTo>
                    <a:lnTo>
                      <a:pt x="103693" y="120000"/>
                    </a:lnTo>
                    <a:lnTo>
                      <a:pt x="80069" y="113160"/>
                    </a:lnTo>
                    <a:lnTo>
                      <a:pt x="60000" y="105987"/>
                    </a:lnTo>
                    <a:lnTo>
                      <a:pt x="42439" y="98674"/>
                    </a:lnTo>
                    <a:lnTo>
                      <a:pt x="27595" y="91000"/>
                    </a:lnTo>
                    <a:lnTo>
                      <a:pt x="16306" y="83327"/>
                    </a:lnTo>
                    <a:lnTo>
                      <a:pt x="8780" y="75486"/>
                    </a:lnTo>
                    <a:lnTo>
                      <a:pt x="3763" y="67673"/>
                    </a:lnTo>
                    <a:lnTo>
                      <a:pt x="2508" y="59666"/>
                    </a:lnTo>
                    <a:lnTo>
                      <a:pt x="2508" y="5966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1114425" y="0"/>
                <a:ext cx="11700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59" y="58331"/>
                    </a:moveTo>
                    <a:lnTo>
                      <a:pt x="4734" y="49990"/>
                    </a:lnTo>
                    <a:lnTo>
                      <a:pt x="11591" y="41844"/>
                    </a:lnTo>
                    <a:lnTo>
                      <a:pt x="21387" y="34003"/>
                    </a:lnTo>
                    <a:lnTo>
                      <a:pt x="35102" y="26163"/>
                    </a:lnTo>
                    <a:lnTo>
                      <a:pt x="51591" y="19156"/>
                    </a:lnTo>
                    <a:lnTo>
                      <a:pt x="72163" y="12344"/>
                    </a:lnTo>
                    <a:lnTo>
                      <a:pt x="94693" y="6005"/>
                    </a:lnTo>
                    <a:lnTo>
                      <a:pt x="120000" y="0"/>
                    </a:lnTo>
                    <a:lnTo>
                      <a:pt x="118040" y="0"/>
                    </a:lnTo>
                    <a:lnTo>
                      <a:pt x="92734" y="5838"/>
                    </a:lnTo>
                    <a:lnTo>
                      <a:pt x="70204" y="12177"/>
                    </a:lnTo>
                    <a:lnTo>
                      <a:pt x="50775" y="18989"/>
                    </a:lnTo>
                    <a:lnTo>
                      <a:pt x="34122" y="26163"/>
                    </a:lnTo>
                    <a:lnTo>
                      <a:pt x="20408" y="33836"/>
                    </a:lnTo>
                    <a:lnTo>
                      <a:pt x="9632" y="41844"/>
                    </a:lnTo>
                    <a:lnTo>
                      <a:pt x="2938" y="49990"/>
                    </a:lnTo>
                    <a:lnTo>
                      <a:pt x="0" y="58331"/>
                    </a:lnTo>
                    <a:lnTo>
                      <a:pt x="979" y="66839"/>
                    </a:lnTo>
                    <a:lnTo>
                      <a:pt x="4734" y="75319"/>
                    </a:lnTo>
                    <a:lnTo>
                      <a:pt x="12571" y="83827"/>
                    </a:lnTo>
                    <a:lnTo>
                      <a:pt x="24326" y="92168"/>
                    </a:lnTo>
                    <a:lnTo>
                      <a:pt x="37061" y="99341"/>
                    </a:lnTo>
                    <a:lnTo>
                      <a:pt x="51591" y="106320"/>
                    </a:lnTo>
                    <a:lnTo>
                      <a:pt x="69224" y="113327"/>
                    </a:lnTo>
                    <a:lnTo>
                      <a:pt x="88816" y="120000"/>
                    </a:lnTo>
                    <a:lnTo>
                      <a:pt x="90775" y="120000"/>
                    </a:lnTo>
                    <a:lnTo>
                      <a:pt x="71183" y="113327"/>
                    </a:lnTo>
                    <a:lnTo>
                      <a:pt x="53551" y="106320"/>
                    </a:lnTo>
                    <a:lnTo>
                      <a:pt x="39020" y="99341"/>
                    </a:lnTo>
                    <a:lnTo>
                      <a:pt x="26285" y="92168"/>
                    </a:lnTo>
                    <a:lnTo>
                      <a:pt x="14530" y="83827"/>
                    </a:lnTo>
                    <a:lnTo>
                      <a:pt x="6693" y="75319"/>
                    </a:lnTo>
                    <a:lnTo>
                      <a:pt x="2938" y="66839"/>
                    </a:lnTo>
                    <a:lnTo>
                      <a:pt x="1959" y="58331"/>
                    </a:lnTo>
                    <a:lnTo>
                      <a:pt x="1959" y="5833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457200" y="0"/>
                <a:ext cx="13335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80" y="54161"/>
                    </a:moveTo>
                    <a:lnTo>
                      <a:pt x="6881" y="47488"/>
                    </a:lnTo>
                    <a:lnTo>
                      <a:pt x="13763" y="41010"/>
                    </a:lnTo>
                    <a:lnTo>
                      <a:pt x="23082" y="34337"/>
                    </a:lnTo>
                    <a:lnTo>
                      <a:pt x="35985" y="27664"/>
                    </a:lnTo>
                    <a:lnTo>
                      <a:pt x="52329" y="20991"/>
                    </a:lnTo>
                    <a:lnTo>
                      <a:pt x="71111" y="14179"/>
                    </a:lnTo>
                    <a:lnTo>
                      <a:pt x="94336" y="7173"/>
                    </a:lnTo>
                    <a:lnTo>
                      <a:pt x="106236" y="3670"/>
                    </a:lnTo>
                    <a:lnTo>
                      <a:pt x="120000" y="0"/>
                    </a:lnTo>
                    <a:lnTo>
                      <a:pt x="118279" y="0"/>
                    </a:lnTo>
                    <a:lnTo>
                      <a:pt x="104516" y="3670"/>
                    </a:lnTo>
                    <a:lnTo>
                      <a:pt x="91756" y="7173"/>
                    </a:lnTo>
                    <a:lnTo>
                      <a:pt x="80573" y="10676"/>
                    </a:lnTo>
                    <a:lnTo>
                      <a:pt x="69390" y="14179"/>
                    </a:lnTo>
                    <a:lnTo>
                      <a:pt x="50609" y="20991"/>
                    </a:lnTo>
                    <a:lnTo>
                      <a:pt x="34265" y="27664"/>
                    </a:lnTo>
                    <a:lnTo>
                      <a:pt x="21505" y="34337"/>
                    </a:lnTo>
                    <a:lnTo>
                      <a:pt x="12043" y="40843"/>
                    </a:lnTo>
                    <a:lnTo>
                      <a:pt x="5161" y="47321"/>
                    </a:lnTo>
                    <a:lnTo>
                      <a:pt x="860" y="53994"/>
                    </a:lnTo>
                    <a:lnTo>
                      <a:pt x="0" y="61167"/>
                    </a:lnTo>
                    <a:lnTo>
                      <a:pt x="1720" y="68674"/>
                    </a:lnTo>
                    <a:lnTo>
                      <a:pt x="6881" y="76153"/>
                    </a:lnTo>
                    <a:lnTo>
                      <a:pt x="16344" y="84161"/>
                    </a:lnTo>
                    <a:lnTo>
                      <a:pt x="21505" y="88164"/>
                    </a:lnTo>
                    <a:lnTo>
                      <a:pt x="28243" y="92335"/>
                    </a:lnTo>
                    <a:lnTo>
                      <a:pt x="35125" y="96672"/>
                    </a:lnTo>
                    <a:lnTo>
                      <a:pt x="43727" y="101177"/>
                    </a:lnTo>
                    <a:lnTo>
                      <a:pt x="52329" y="105653"/>
                    </a:lnTo>
                    <a:lnTo>
                      <a:pt x="62652" y="110324"/>
                    </a:lnTo>
                    <a:lnTo>
                      <a:pt x="72831" y="114995"/>
                    </a:lnTo>
                    <a:lnTo>
                      <a:pt x="84874" y="120000"/>
                    </a:lnTo>
                    <a:lnTo>
                      <a:pt x="86594" y="120000"/>
                    </a:lnTo>
                    <a:lnTo>
                      <a:pt x="74551" y="114995"/>
                    </a:lnTo>
                    <a:lnTo>
                      <a:pt x="64229" y="110324"/>
                    </a:lnTo>
                    <a:lnTo>
                      <a:pt x="54050" y="105653"/>
                    </a:lnTo>
                    <a:lnTo>
                      <a:pt x="45448" y="101177"/>
                    </a:lnTo>
                    <a:lnTo>
                      <a:pt x="36845" y="96672"/>
                    </a:lnTo>
                    <a:lnTo>
                      <a:pt x="29964" y="92502"/>
                    </a:lnTo>
                    <a:lnTo>
                      <a:pt x="23082" y="88164"/>
                    </a:lnTo>
                    <a:lnTo>
                      <a:pt x="18064" y="84161"/>
                    </a:lnTo>
                    <a:lnTo>
                      <a:pt x="8602" y="76153"/>
                    </a:lnTo>
                    <a:lnTo>
                      <a:pt x="3440" y="68674"/>
                    </a:lnTo>
                    <a:lnTo>
                      <a:pt x="1720" y="61334"/>
                    </a:lnTo>
                    <a:lnTo>
                      <a:pt x="2580" y="54161"/>
                    </a:lnTo>
                    <a:lnTo>
                      <a:pt x="2580" y="5416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Shape 114"/>
            <p:cNvSpPr/>
            <p:nvPr/>
          </p:nvSpPr>
          <p:spPr>
            <a:xfrm>
              <a:off x="9525" y="4605337"/>
              <a:ext cx="962100" cy="2246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579"/>
                  </a:moveTo>
                  <a:lnTo>
                    <a:pt x="8344" y="19335"/>
                  </a:lnTo>
                  <a:lnTo>
                    <a:pt x="19072" y="34091"/>
                  </a:lnTo>
                  <a:lnTo>
                    <a:pt x="31986" y="48848"/>
                  </a:lnTo>
                  <a:lnTo>
                    <a:pt x="45099" y="63095"/>
                  </a:lnTo>
                  <a:lnTo>
                    <a:pt x="60596" y="77766"/>
                  </a:lnTo>
                  <a:lnTo>
                    <a:pt x="77284" y="92014"/>
                  </a:lnTo>
                  <a:lnTo>
                    <a:pt x="96158" y="106261"/>
                  </a:lnTo>
                  <a:lnTo>
                    <a:pt x="116423" y="120000"/>
                  </a:lnTo>
                  <a:lnTo>
                    <a:pt x="120000" y="120000"/>
                  </a:lnTo>
                  <a:lnTo>
                    <a:pt x="98543" y="105752"/>
                  </a:lnTo>
                  <a:lnTo>
                    <a:pt x="79668" y="90996"/>
                  </a:lnTo>
                  <a:lnTo>
                    <a:pt x="61788" y="76240"/>
                  </a:lnTo>
                  <a:lnTo>
                    <a:pt x="46291" y="61060"/>
                  </a:lnTo>
                  <a:lnTo>
                    <a:pt x="31986" y="46303"/>
                  </a:lnTo>
                  <a:lnTo>
                    <a:pt x="20264" y="31038"/>
                  </a:lnTo>
                  <a:lnTo>
                    <a:pt x="9536" y="15265"/>
                  </a:lnTo>
                  <a:lnTo>
                    <a:pt x="0" y="0"/>
                  </a:lnTo>
                  <a:lnTo>
                    <a:pt x="0" y="4579"/>
                  </a:lnTo>
                  <a:lnTo>
                    <a:pt x="0" y="457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9525" y="6175375"/>
              <a:ext cx="362100" cy="6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50"/>
                  </a:moveTo>
                  <a:lnTo>
                    <a:pt x="57092" y="67605"/>
                  </a:lnTo>
                  <a:lnTo>
                    <a:pt x="113656" y="119999"/>
                  </a:lnTo>
                  <a:lnTo>
                    <a:pt x="120000" y="119999"/>
                  </a:lnTo>
                  <a:lnTo>
                    <a:pt x="88281" y="92957"/>
                  </a:lnTo>
                  <a:lnTo>
                    <a:pt x="60264" y="62535"/>
                  </a:lnTo>
                  <a:lnTo>
                    <a:pt x="0" y="0"/>
                  </a:lnTo>
                  <a:lnTo>
                    <a:pt x="0" y="8450"/>
                  </a:lnTo>
                  <a:lnTo>
                    <a:pt x="0" y="84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7581900" y="0"/>
              <a:ext cx="1562100" cy="2835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5565"/>
                  </a:lnTo>
                  <a:lnTo>
                    <a:pt x="118532" y="111937"/>
                  </a:lnTo>
                  <a:lnTo>
                    <a:pt x="117064" y="108376"/>
                  </a:lnTo>
                  <a:lnTo>
                    <a:pt x="112660" y="99910"/>
                  </a:lnTo>
                  <a:lnTo>
                    <a:pt x="108256" y="91444"/>
                  </a:lnTo>
                  <a:lnTo>
                    <a:pt x="97370" y="75319"/>
                  </a:lnTo>
                  <a:lnTo>
                    <a:pt x="83425" y="60403"/>
                  </a:lnTo>
                  <a:lnTo>
                    <a:pt x="68746" y="46293"/>
                  </a:lnTo>
                  <a:lnTo>
                    <a:pt x="52721" y="33460"/>
                  </a:lnTo>
                  <a:lnTo>
                    <a:pt x="35840" y="21366"/>
                  </a:lnTo>
                  <a:lnTo>
                    <a:pt x="18348" y="10078"/>
                  </a:lnTo>
                  <a:lnTo>
                    <a:pt x="1467" y="0"/>
                  </a:lnTo>
                  <a:lnTo>
                    <a:pt x="0" y="0"/>
                  </a:lnTo>
                  <a:lnTo>
                    <a:pt x="16880" y="10078"/>
                  </a:lnTo>
                  <a:lnTo>
                    <a:pt x="33639" y="21366"/>
                  </a:lnTo>
                  <a:lnTo>
                    <a:pt x="50519" y="33460"/>
                  </a:lnTo>
                  <a:lnTo>
                    <a:pt x="66666" y="46293"/>
                  </a:lnTo>
                  <a:lnTo>
                    <a:pt x="81957" y="60403"/>
                  </a:lnTo>
                  <a:lnTo>
                    <a:pt x="95168" y="75319"/>
                  </a:lnTo>
                  <a:lnTo>
                    <a:pt x="106788" y="91444"/>
                  </a:lnTo>
                  <a:lnTo>
                    <a:pt x="111192" y="99910"/>
                  </a:lnTo>
                  <a:lnTo>
                    <a:pt x="115596" y="108779"/>
                  </a:lnTo>
                  <a:lnTo>
                    <a:pt x="117798" y="114356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63C6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8002586" y="0"/>
              <a:ext cx="1141500" cy="13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6591"/>
                  </a:lnTo>
                  <a:lnTo>
                    <a:pt x="96066" y="85917"/>
                  </a:lnTo>
                  <a:lnTo>
                    <a:pt x="67949" y="56236"/>
                  </a:lnTo>
                  <a:lnTo>
                    <a:pt x="36987" y="27266"/>
                  </a:lnTo>
                  <a:lnTo>
                    <a:pt x="2845" y="0"/>
                  </a:lnTo>
                  <a:lnTo>
                    <a:pt x="0" y="0"/>
                  </a:lnTo>
                  <a:lnTo>
                    <a:pt x="34979" y="28118"/>
                  </a:lnTo>
                  <a:lnTo>
                    <a:pt x="66945" y="57940"/>
                  </a:lnTo>
                  <a:lnTo>
                    <a:pt x="95062" y="88473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8496300" y="0"/>
              <a:ext cx="647700" cy="657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4782"/>
                  </a:lnTo>
                  <a:lnTo>
                    <a:pt x="65454" y="55652"/>
                  </a:lnTo>
                  <a:lnTo>
                    <a:pt x="3538" y="0"/>
                  </a:lnTo>
                  <a:lnTo>
                    <a:pt x="0" y="0"/>
                  </a:lnTo>
                  <a:lnTo>
                    <a:pt x="31842" y="29565"/>
                  </a:lnTo>
                  <a:lnTo>
                    <a:pt x="63685" y="5913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9525" y="0"/>
              <a:ext cx="1362000" cy="2236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11"/>
                  </a:moveTo>
                  <a:lnTo>
                    <a:pt x="0" y="120000"/>
                  </a:lnTo>
                  <a:lnTo>
                    <a:pt x="7578" y="103136"/>
                  </a:lnTo>
                  <a:lnTo>
                    <a:pt x="17684" y="86273"/>
                  </a:lnTo>
                  <a:lnTo>
                    <a:pt x="30175" y="70432"/>
                  </a:lnTo>
                  <a:lnTo>
                    <a:pt x="43649" y="55102"/>
                  </a:lnTo>
                  <a:lnTo>
                    <a:pt x="60491" y="40369"/>
                  </a:lnTo>
                  <a:lnTo>
                    <a:pt x="78035" y="26572"/>
                  </a:lnTo>
                  <a:lnTo>
                    <a:pt x="98245" y="12775"/>
                  </a:lnTo>
                  <a:lnTo>
                    <a:pt x="120000" y="0"/>
                  </a:lnTo>
                  <a:lnTo>
                    <a:pt x="117473" y="0"/>
                  </a:lnTo>
                  <a:lnTo>
                    <a:pt x="96561" y="12264"/>
                  </a:lnTo>
                  <a:lnTo>
                    <a:pt x="77192" y="25550"/>
                  </a:lnTo>
                  <a:lnTo>
                    <a:pt x="59649" y="39347"/>
                  </a:lnTo>
                  <a:lnTo>
                    <a:pt x="43649" y="53569"/>
                  </a:lnTo>
                  <a:lnTo>
                    <a:pt x="30175" y="68388"/>
                  </a:lnTo>
                  <a:lnTo>
                    <a:pt x="18526" y="83718"/>
                  </a:lnTo>
                  <a:lnTo>
                    <a:pt x="8421" y="99559"/>
                  </a:lnTo>
                  <a:lnTo>
                    <a:pt x="0" y="115911"/>
                  </a:lnTo>
                  <a:lnTo>
                    <a:pt x="0" y="11591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63C6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9525" y="0"/>
              <a:ext cx="933600" cy="95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6313" y="0"/>
                  </a:lnTo>
                  <a:lnTo>
                    <a:pt x="83344" y="26444"/>
                  </a:lnTo>
                  <a:lnTo>
                    <a:pt x="52627" y="54090"/>
                  </a:lnTo>
                  <a:lnTo>
                    <a:pt x="24573" y="84140"/>
                  </a:lnTo>
                  <a:lnTo>
                    <a:pt x="0" y="115191"/>
                  </a:lnTo>
                  <a:lnTo>
                    <a:pt x="0" y="120000"/>
                  </a:lnTo>
                  <a:lnTo>
                    <a:pt x="24573" y="86544"/>
                  </a:lnTo>
                  <a:lnTo>
                    <a:pt x="52627" y="56494"/>
                  </a:lnTo>
                  <a:lnTo>
                    <a:pt x="84573" y="27646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9525" y="0"/>
              <a:ext cx="428700" cy="399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1970" y="0"/>
                  </a:lnTo>
                  <a:lnTo>
                    <a:pt x="53531" y="54285"/>
                  </a:lnTo>
                  <a:lnTo>
                    <a:pt x="26765" y="82857"/>
                  </a:lnTo>
                  <a:lnTo>
                    <a:pt x="0" y="111428"/>
                  </a:lnTo>
                  <a:lnTo>
                    <a:pt x="0" y="120000"/>
                  </a:lnTo>
                  <a:lnTo>
                    <a:pt x="56208" y="57142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" name="Shape 122"/>
            <p:cNvCxnSpPr/>
            <p:nvPr/>
          </p:nvCxnSpPr>
          <p:spPr>
            <a:xfrm>
              <a:off x="1587" y="4364037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23" name="Shape 123"/>
            <p:cNvCxnSpPr/>
            <p:nvPr/>
          </p:nvCxnSpPr>
          <p:spPr>
            <a:xfrm>
              <a:off x="1587" y="3740150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24" name="Shape 124"/>
            <p:cNvCxnSpPr/>
            <p:nvPr/>
          </p:nvCxnSpPr>
          <p:spPr>
            <a:xfrm>
              <a:off x="1587" y="4987925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125" name="Shape 125"/>
            <p:cNvGrpSpPr/>
            <p:nvPr/>
          </p:nvGrpSpPr>
          <p:grpSpPr>
            <a:xfrm>
              <a:off x="1587" y="622300"/>
              <a:ext cx="9140700" cy="2493961"/>
              <a:chOff x="1587" y="622300"/>
              <a:chExt cx="9140700" cy="2493961"/>
            </a:xfrm>
          </p:grpSpPr>
          <p:cxnSp>
            <p:nvCxnSpPr>
              <p:cNvPr id="126" name="Shape 126"/>
              <p:cNvCxnSpPr/>
              <p:nvPr/>
            </p:nvCxnSpPr>
            <p:spPr>
              <a:xfrm>
                <a:off x="1587" y="1244600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27" name="Shape 127"/>
              <p:cNvCxnSpPr/>
              <p:nvPr/>
            </p:nvCxnSpPr>
            <p:spPr>
              <a:xfrm>
                <a:off x="1587" y="3116261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28" name="Shape 128"/>
              <p:cNvCxnSpPr/>
              <p:nvPr/>
            </p:nvCxnSpPr>
            <p:spPr>
              <a:xfrm>
                <a:off x="1587" y="2492375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29" name="Shape 129"/>
              <p:cNvCxnSpPr/>
              <p:nvPr/>
            </p:nvCxnSpPr>
            <p:spPr>
              <a:xfrm>
                <a:off x="1587" y="1868486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30" name="Shape 130"/>
              <p:cNvCxnSpPr/>
              <p:nvPr/>
            </p:nvCxnSpPr>
            <p:spPr>
              <a:xfrm>
                <a:off x="1587" y="622300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cxnSp>
          <p:nvCxnSpPr>
            <p:cNvPr id="131" name="Shape 131"/>
            <p:cNvCxnSpPr/>
            <p:nvPr/>
          </p:nvCxnSpPr>
          <p:spPr>
            <a:xfrm>
              <a:off x="1587" y="6235700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2" name="Shape 132"/>
            <p:cNvCxnSpPr/>
            <p:nvPr/>
          </p:nvCxnSpPr>
          <p:spPr>
            <a:xfrm>
              <a:off x="1587" y="5611812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685800" y="1269206"/>
            <a:ext cx="7772400" cy="13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4290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006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6294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4290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006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6294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clipArt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685800" y="1428750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685800" y="3429000"/>
            <a:ext cx="6461700" cy="8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 rot="5400000">
            <a:off x="5311350" y="1524028"/>
            <a:ext cx="43887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466900" y="-809550"/>
            <a:ext cx="3600600" cy="76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01752" y="4121458"/>
            <a:ext cx="7772400" cy="44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01752" y="4572000"/>
            <a:ext cx="7772400" cy="4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04801" y="4121658"/>
            <a:ext cx="7772400" cy="44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04798" y="45720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304800" y="285750"/>
            <a:ext cx="7772400" cy="37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36576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36576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3"/>
          </p:nvPr>
        </p:nvSpPr>
        <p:spPr>
          <a:xfrm>
            <a:off x="4419600" y="1151334"/>
            <a:ext cx="36576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4"/>
          </p:nvPr>
        </p:nvSpPr>
        <p:spPr>
          <a:xfrm>
            <a:off x="4419600" y="1631156"/>
            <a:ext cx="36576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152143"/>
            <a:ext cx="3657600" cy="34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4419600" y="1152143"/>
            <a:ext cx="3657600" cy="34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722312" y="4114800"/>
            <a:ext cx="76596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22312" y="2889647"/>
            <a:ext cx="6135600" cy="12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/>
          </p:nvPr>
        </p:nvSpPr>
        <p:spPr>
          <a:xfrm>
            <a:off x="685800" y="12573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Shape 264"/>
          <p:cNvGrpSpPr/>
          <p:nvPr/>
        </p:nvGrpSpPr>
        <p:grpSpPr>
          <a:xfrm>
            <a:off x="0" y="0"/>
            <a:ext cx="8458200" cy="4457700"/>
            <a:chOff x="0" y="0"/>
            <a:chExt cx="8458200" cy="5943600"/>
          </a:xfrm>
        </p:grpSpPr>
        <p:sp>
          <p:nvSpPr>
            <p:cNvPr id="265" name="Shape 265"/>
            <p:cNvSpPr/>
            <p:nvPr/>
          </p:nvSpPr>
          <p:spPr>
            <a:xfrm>
              <a:off x="0" y="2286000"/>
              <a:ext cx="8183700" cy="3657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76" y="92135"/>
                  </a:moveTo>
                  <a:lnTo>
                    <a:pt x="0" y="120000"/>
                  </a:lnTo>
                  <a:lnTo>
                    <a:pt x="0" y="65208"/>
                  </a:lnTo>
                  <a:lnTo>
                    <a:pt x="120000" y="0"/>
                  </a:lnTo>
                  <a:lnTo>
                    <a:pt x="120000" y="73750"/>
                  </a:lnTo>
                  <a:lnTo>
                    <a:pt x="119976" y="92135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90000"/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0"/>
              <a:ext cx="8458200" cy="585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17" y="104386"/>
                  </a:moveTo>
                  <a:lnTo>
                    <a:pt x="0" y="120000"/>
                  </a:lnTo>
                  <a:lnTo>
                    <a:pt x="0" y="292"/>
                  </a:lnTo>
                  <a:lnTo>
                    <a:pt x="120000" y="0"/>
                  </a:lnTo>
                  <a:lnTo>
                    <a:pt x="119617" y="10438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Shape 26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ctrTitle"/>
          </p:nvPr>
        </p:nvSpPr>
        <p:spPr>
          <a:xfrm>
            <a:off x="685800" y="1326356"/>
            <a:ext cx="7772400" cy="13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clipArt" idx="2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 rot="5400000">
            <a:off x="5313750" y="1427568"/>
            <a:ext cx="43458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 rot="5400000">
            <a:off x="1351350" y="-439331"/>
            <a:ext cx="43458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None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None/>
              <a:defRPr sz="1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  <a:defRPr sz="1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8" name="Shape 44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None/>
              <a:defRPr sz="1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  <a:defRPr sz="1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  <a:defRPr sz="2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None/>
              <a:defRPr sz="2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  <a:defRPr sz="2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None/>
              <a:defRPr sz="2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3" name="Shape 47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7" name="Shape 507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Shape 508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sldNum" idx="12"/>
          </p:nvPr>
        </p:nvSpPr>
        <p:spPr>
          <a:xfrm>
            <a:off x="4362450" y="770334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9" name="Shape 52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0" name="Shape 53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Shape 53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0" name="Shape 54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42" name="Shape 54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2" name="Shape 57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8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6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4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4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4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4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4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2" name="Shape 58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4" name="Shape 58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12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1587" y="0"/>
            <a:ext cx="9148849" cy="5138802"/>
            <a:chOff x="1587" y="0"/>
            <a:chExt cx="9148849" cy="6851737"/>
          </a:xfrm>
        </p:grpSpPr>
        <p:sp>
          <p:nvSpPr>
            <p:cNvPr id="54" name="Shape 54"/>
            <p:cNvSpPr/>
            <p:nvPr/>
          </p:nvSpPr>
          <p:spPr>
            <a:xfrm>
              <a:off x="8008936" y="4168775"/>
              <a:ext cx="1141500" cy="2682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112"/>
                  </a:moveTo>
                  <a:lnTo>
                    <a:pt x="120000" y="0"/>
                  </a:lnTo>
                  <a:lnTo>
                    <a:pt x="116987" y="7171"/>
                  </a:lnTo>
                  <a:lnTo>
                    <a:pt x="112970" y="14840"/>
                  </a:lnTo>
                  <a:lnTo>
                    <a:pt x="104937" y="27621"/>
                  </a:lnTo>
                  <a:lnTo>
                    <a:pt x="96066" y="40402"/>
                  </a:lnTo>
                  <a:lnTo>
                    <a:pt x="84016" y="53183"/>
                  </a:lnTo>
                  <a:lnTo>
                    <a:pt x="70962" y="66390"/>
                  </a:lnTo>
                  <a:lnTo>
                    <a:pt x="55899" y="79597"/>
                  </a:lnTo>
                  <a:lnTo>
                    <a:pt x="38995" y="93159"/>
                  </a:lnTo>
                  <a:lnTo>
                    <a:pt x="20920" y="106366"/>
                  </a:lnTo>
                  <a:lnTo>
                    <a:pt x="0" y="120000"/>
                  </a:lnTo>
                  <a:lnTo>
                    <a:pt x="1841" y="120000"/>
                  </a:lnTo>
                  <a:lnTo>
                    <a:pt x="22928" y="106366"/>
                  </a:lnTo>
                  <a:lnTo>
                    <a:pt x="41004" y="93159"/>
                  </a:lnTo>
                  <a:lnTo>
                    <a:pt x="57907" y="79597"/>
                  </a:lnTo>
                  <a:lnTo>
                    <a:pt x="72970" y="66390"/>
                  </a:lnTo>
                  <a:lnTo>
                    <a:pt x="86025" y="53183"/>
                  </a:lnTo>
                  <a:lnTo>
                    <a:pt x="97907" y="40402"/>
                  </a:lnTo>
                  <a:lnTo>
                    <a:pt x="106945" y="27621"/>
                  </a:lnTo>
                  <a:lnTo>
                    <a:pt x="114979" y="14840"/>
                  </a:lnTo>
                  <a:lnTo>
                    <a:pt x="117991" y="10153"/>
                  </a:lnTo>
                  <a:lnTo>
                    <a:pt x="120000" y="5112"/>
                  </a:lnTo>
                  <a:lnTo>
                    <a:pt x="120000" y="51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8550275" y="6022975"/>
              <a:ext cx="600000" cy="8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3262" y="30344"/>
                  </a:lnTo>
                  <a:lnTo>
                    <a:pt x="64933" y="60689"/>
                  </a:lnTo>
                  <a:lnTo>
                    <a:pt x="32466" y="91034"/>
                  </a:lnTo>
                  <a:lnTo>
                    <a:pt x="0" y="120000"/>
                  </a:lnTo>
                  <a:lnTo>
                    <a:pt x="3819" y="120000"/>
                  </a:lnTo>
                  <a:lnTo>
                    <a:pt x="36286" y="92413"/>
                  </a:lnTo>
                  <a:lnTo>
                    <a:pt x="64933" y="64827"/>
                  </a:lnTo>
                  <a:lnTo>
                    <a:pt x="120000" y="5517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9017000" y="6689725"/>
              <a:ext cx="133200" cy="162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5714" y="120000"/>
                  </a:lnTo>
                  <a:lnTo>
                    <a:pt x="68571" y="70588"/>
                  </a:lnTo>
                  <a:lnTo>
                    <a:pt x="120000" y="28235"/>
                  </a:lnTo>
                  <a:lnTo>
                    <a:pt x="120000" y="0"/>
                  </a:lnTo>
                  <a:lnTo>
                    <a:pt x="60000" y="63529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" name="Shape 57"/>
            <p:cNvGrpSpPr/>
            <p:nvPr/>
          </p:nvGrpSpPr>
          <p:grpSpPr>
            <a:xfrm>
              <a:off x="457200" y="0"/>
              <a:ext cx="8093075" cy="6851700"/>
              <a:chOff x="457200" y="0"/>
              <a:chExt cx="8093075" cy="6851700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4427537" y="0"/>
                <a:ext cx="1143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00000" y="120000"/>
                    </a:lnTo>
                    <a:lnTo>
                      <a:pt x="120000" y="120000"/>
                    </a:lnTo>
                    <a:lnTo>
                      <a:pt x="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903787" y="0"/>
                <a:ext cx="2763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551" y="0"/>
                    </a:moveTo>
                    <a:lnTo>
                      <a:pt x="8275" y="0"/>
                    </a:lnTo>
                    <a:lnTo>
                      <a:pt x="28965" y="6005"/>
                    </a:lnTo>
                    <a:lnTo>
                      <a:pt x="49655" y="12344"/>
                    </a:lnTo>
                    <a:lnTo>
                      <a:pt x="66206" y="19156"/>
                    </a:lnTo>
                    <a:lnTo>
                      <a:pt x="82758" y="26329"/>
                    </a:lnTo>
                    <a:lnTo>
                      <a:pt x="91034" y="33670"/>
                    </a:lnTo>
                    <a:lnTo>
                      <a:pt x="103448" y="41343"/>
                    </a:lnTo>
                    <a:lnTo>
                      <a:pt x="107586" y="49156"/>
                    </a:lnTo>
                    <a:lnTo>
                      <a:pt x="111724" y="57330"/>
                    </a:lnTo>
                    <a:lnTo>
                      <a:pt x="107586" y="73512"/>
                    </a:lnTo>
                    <a:lnTo>
                      <a:pt x="86896" y="89666"/>
                    </a:lnTo>
                    <a:lnTo>
                      <a:pt x="74482" y="97506"/>
                    </a:lnTo>
                    <a:lnTo>
                      <a:pt x="53793" y="105319"/>
                    </a:lnTo>
                    <a:lnTo>
                      <a:pt x="28965" y="112826"/>
                    </a:lnTo>
                    <a:lnTo>
                      <a:pt x="0" y="120000"/>
                    </a:lnTo>
                    <a:lnTo>
                      <a:pt x="8275" y="120000"/>
                    </a:lnTo>
                    <a:lnTo>
                      <a:pt x="37241" y="112826"/>
                    </a:lnTo>
                    <a:lnTo>
                      <a:pt x="62068" y="105152"/>
                    </a:lnTo>
                    <a:lnTo>
                      <a:pt x="82758" y="97506"/>
                    </a:lnTo>
                    <a:lnTo>
                      <a:pt x="95172" y="89499"/>
                    </a:lnTo>
                    <a:lnTo>
                      <a:pt x="115862" y="73345"/>
                    </a:lnTo>
                    <a:lnTo>
                      <a:pt x="120000" y="57164"/>
                    </a:lnTo>
                    <a:lnTo>
                      <a:pt x="115862" y="49156"/>
                    </a:lnTo>
                    <a:lnTo>
                      <a:pt x="111724" y="41343"/>
                    </a:lnTo>
                    <a:lnTo>
                      <a:pt x="99310" y="33670"/>
                    </a:lnTo>
                    <a:lnTo>
                      <a:pt x="91034" y="26163"/>
                    </a:lnTo>
                    <a:lnTo>
                      <a:pt x="74482" y="19156"/>
                    </a:lnTo>
                    <a:lnTo>
                      <a:pt x="57931" y="12344"/>
                    </a:lnTo>
                    <a:lnTo>
                      <a:pt x="37241" y="6005"/>
                    </a:lnTo>
                    <a:lnTo>
                      <a:pt x="16551" y="0"/>
                    </a:lnTo>
                    <a:lnTo>
                      <a:pt x="165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5330825" y="0"/>
                <a:ext cx="5349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50" y="55996"/>
                    </a:moveTo>
                    <a:lnTo>
                      <a:pt x="113552" y="47988"/>
                    </a:lnTo>
                    <a:lnTo>
                      <a:pt x="104955" y="40176"/>
                    </a:lnTo>
                    <a:lnTo>
                      <a:pt x="94208" y="32669"/>
                    </a:lnTo>
                    <a:lnTo>
                      <a:pt x="81671" y="25495"/>
                    </a:lnTo>
                    <a:lnTo>
                      <a:pt x="66626" y="18489"/>
                    </a:lnTo>
                    <a:lnTo>
                      <a:pt x="47283" y="12011"/>
                    </a:lnTo>
                    <a:lnTo>
                      <a:pt x="27940" y="5671"/>
                    </a:lnTo>
                    <a:lnTo>
                      <a:pt x="4298" y="0"/>
                    </a:lnTo>
                    <a:lnTo>
                      <a:pt x="0" y="0"/>
                    </a:lnTo>
                    <a:lnTo>
                      <a:pt x="23641" y="5671"/>
                    </a:lnTo>
                    <a:lnTo>
                      <a:pt x="42985" y="12011"/>
                    </a:lnTo>
                    <a:lnTo>
                      <a:pt x="62328" y="18489"/>
                    </a:lnTo>
                    <a:lnTo>
                      <a:pt x="77373" y="25495"/>
                    </a:lnTo>
                    <a:lnTo>
                      <a:pt x="89910" y="32669"/>
                    </a:lnTo>
                    <a:lnTo>
                      <a:pt x="100656" y="40176"/>
                    </a:lnTo>
                    <a:lnTo>
                      <a:pt x="109253" y="47988"/>
                    </a:lnTo>
                    <a:lnTo>
                      <a:pt x="113552" y="55996"/>
                    </a:lnTo>
                    <a:lnTo>
                      <a:pt x="115701" y="64337"/>
                    </a:lnTo>
                    <a:lnTo>
                      <a:pt x="113552" y="72511"/>
                    </a:lnTo>
                    <a:lnTo>
                      <a:pt x="109253" y="80824"/>
                    </a:lnTo>
                    <a:lnTo>
                      <a:pt x="100656" y="88999"/>
                    </a:lnTo>
                    <a:lnTo>
                      <a:pt x="92059" y="97006"/>
                    </a:lnTo>
                    <a:lnTo>
                      <a:pt x="77373" y="105013"/>
                    </a:lnTo>
                    <a:lnTo>
                      <a:pt x="62328" y="112659"/>
                    </a:lnTo>
                    <a:lnTo>
                      <a:pt x="42985" y="120000"/>
                    </a:lnTo>
                    <a:lnTo>
                      <a:pt x="47283" y="120000"/>
                    </a:lnTo>
                    <a:lnTo>
                      <a:pt x="66626" y="112659"/>
                    </a:lnTo>
                    <a:lnTo>
                      <a:pt x="81671" y="105013"/>
                    </a:lnTo>
                    <a:lnTo>
                      <a:pt x="96358" y="97006"/>
                    </a:lnTo>
                    <a:lnTo>
                      <a:pt x="104955" y="88999"/>
                    </a:lnTo>
                    <a:lnTo>
                      <a:pt x="113552" y="80824"/>
                    </a:lnTo>
                    <a:lnTo>
                      <a:pt x="117850" y="72511"/>
                    </a:lnTo>
                    <a:lnTo>
                      <a:pt x="120000" y="64337"/>
                    </a:lnTo>
                    <a:lnTo>
                      <a:pt x="117850" y="55996"/>
                    </a:lnTo>
                    <a:lnTo>
                      <a:pt x="117850" y="5599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5835650" y="0"/>
                <a:ext cx="6780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11" y="53493"/>
                    </a:moveTo>
                    <a:lnTo>
                      <a:pt x="111529" y="46987"/>
                    </a:lnTo>
                    <a:lnTo>
                      <a:pt x="103058" y="40509"/>
                    </a:lnTo>
                    <a:lnTo>
                      <a:pt x="92894" y="34170"/>
                    </a:lnTo>
                    <a:lnTo>
                      <a:pt x="79341" y="27831"/>
                    </a:lnTo>
                    <a:lnTo>
                      <a:pt x="64094" y="21158"/>
                    </a:lnTo>
                    <a:lnTo>
                      <a:pt x="45741" y="14513"/>
                    </a:lnTo>
                    <a:lnTo>
                      <a:pt x="25411" y="7506"/>
                    </a:lnTo>
                    <a:lnTo>
                      <a:pt x="3388" y="0"/>
                    </a:lnTo>
                    <a:lnTo>
                      <a:pt x="0" y="0"/>
                    </a:lnTo>
                    <a:lnTo>
                      <a:pt x="23717" y="7506"/>
                    </a:lnTo>
                    <a:lnTo>
                      <a:pt x="44047" y="14513"/>
                    </a:lnTo>
                    <a:lnTo>
                      <a:pt x="60988" y="21325"/>
                    </a:lnTo>
                    <a:lnTo>
                      <a:pt x="77647" y="27831"/>
                    </a:lnTo>
                    <a:lnTo>
                      <a:pt x="89505" y="34337"/>
                    </a:lnTo>
                    <a:lnTo>
                      <a:pt x="99670" y="40676"/>
                    </a:lnTo>
                    <a:lnTo>
                      <a:pt x="108141" y="46987"/>
                    </a:lnTo>
                    <a:lnTo>
                      <a:pt x="113223" y="53493"/>
                    </a:lnTo>
                    <a:lnTo>
                      <a:pt x="116611" y="60834"/>
                    </a:lnTo>
                    <a:lnTo>
                      <a:pt x="114917" y="68341"/>
                    </a:lnTo>
                    <a:lnTo>
                      <a:pt x="111529" y="75987"/>
                    </a:lnTo>
                    <a:lnTo>
                      <a:pt x="103058" y="83994"/>
                    </a:lnTo>
                    <a:lnTo>
                      <a:pt x="92894" y="92335"/>
                    </a:lnTo>
                    <a:lnTo>
                      <a:pt x="77647" y="101177"/>
                    </a:lnTo>
                    <a:lnTo>
                      <a:pt x="57600" y="110324"/>
                    </a:lnTo>
                    <a:lnTo>
                      <a:pt x="35576" y="120000"/>
                    </a:lnTo>
                    <a:lnTo>
                      <a:pt x="38964" y="120000"/>
                    </a:lnTo>
                    <a:lnTo>
                      <a:pt x="60988" y="110324"/>
                    </a:lnTo>
                    <a:lnTo>
                      <a:pt x="81035" y="101177"/>
                    </a:lnTo>
                    <a:lnTo>
                      <a:pt x="96282" y="92335"/>
                    </a:lnTo>
                    <a:lnTo>
                      <a:pt x="106447" y="83994"/>
                    </a:lnTo>
                    <a:lnTo>
                      <a:pt x="114917" y="75987"/>
                    </a:lnTo>
                    <a:lnTo>
                      <a:pt x="118305" y="68341"/>
                    </a:lnTo>
                    <a:lnTo>
                      <a:pt x="120000" y="60834"/>
                    </a:lnTo>
                    <a:lnTo>
                      <a:pt x="116611" y="53493"/>
                    </a:lnTo>
                    <a:lnTo>
                      <a:pt x="116611" y="5349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6264275" y="0"/>
                <a:ext cx="8859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163"/>
                    </a:moveTo>
                    <a:lnTo>
                      <a:pt x="116115" y="48155"/>
                    </a:lnTo>
                    <a:lnTo>
                      <a:pt x="108561" y="40176"/>
                    </a:lnTo>
                    <a:lnTo>
                      <a:pt x="98201" y="32669"/>
                    </a:lnTo>
                    <a:lnTo>
                      <a:pt x="85251" y="25329"/>
                    </a:lnTo>
                    <a:lnTo>
                      <a:pt x="68417" y="18322"/>
                    </a:lnTo>
                    <a:lnTo>
                      <a:pt x="49208" y="11844"/>
                    </a:lnTo>
                    <a:lnTo>
                      <a:pt x="27194" y="5671"/>
                    </a:lnTo>
                    <a:lnTo>
                      <a:pt x="2589" y="0"/>
                    </a:lnTo>
                    <a:lnTo>
                      <a:pt x="0" y="0"/>
                    </a:lnTo>
                    <a:lnTo>
                      <a:pt x="24604" y="5671"/>
                    </a:lnTo>
                    <a:lnTo>
                      <a:pt x="46618" y="11844"/>
                    </a:lnTo>
                    <a:lnTo>
                      <a:pt x="65827" y="18322"/>
                    </a:lnTo>
                    <a:lnTo>
                      <a:pt x="82661" y="25329"/>
                    </a:lnTo>
                    <a:lnTo>
                      <a:pt x="95611" y="32669"/>
                    </a:lnTo>
                    <a:lnTo>
                      <a:pt x="105971" y="40176"/>
                    </a:lnTo>
                    <a:lnTo>
                      <a:pt x="113525" y="48155"/>
                    </a:lnTo>
                    <a:lnTo>
                      <a:pt x="117410" y="56163"/>
                    </a:lnTo>
                    <a:lnTo>
                      <a:pt x="117410" y="64670"/>
                    </a:lnTo>
                    <a:lnTo>
                      <a:pt x="114820" y="73178"/>
                    </a:lnTo>
                    <a:lnTo>
                      <a:pt x="108561" y="81492"/>
                    </a:lnTo>
                    <a:lnTo>
                      <a:pt x="98201" y="89666"/>
                    </a:lnTo>
                    <a:lnTo>
                      <a:pt x="83956" y="97673"/>
                    </a:lnTo>
                    <a:lnTo>
                      <a:pt x="67122" y="105319"/>
                    </a:lnTo>
                    <a:lnTo>
                      <a:pt x="46618" y="112826"/>
                    </a:lnTo>
                    <a:lnTo>
                      <a:pt x="22014" y="120000"/>
                    </a:lnTo>
                    <a:lnTo>
                      <a:pt x="24604" y="120000"/>
                    </a:lnTo>
                    <a:lnTo>
                      <a:pt x="49208" y="112826"/>
                    </a:lnTo>
                    <a:lnTo>
                      <a:pt x="69712" y="105319"/>
                    </a:lnTo>
                    <a:lnTo>
                      <a:pt x="86546" y="97673"/>
                    </a:lnTo>
                    <a:lnTo>
                      <a:pt x="100791" y="89666"/>
                    </a:lnTo>
                    <a:lnTo>
                      <a:pt x="111151" y="81492"/>
                    </a:lnTo>
                    <a:lnTo>
                      <a:pt x="117410" y="73178"/>
                    </a:lnTo>
                    <a:lnTo>
                      <a:pt x="120000" y="64670"/>
                    </a:lnTo>
                    <a:lnTo>
                      <a:pt x="120000" y="56163"/>
                    </a:lnTo>
                    <a:lnTo>
                      <a:pt x="120000" y="5616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6740525" y="0"/>
                <a:ext cx="10953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7998"/>
                    </a:moveTo>
                    <a:lnTo>
                      <a:pt x="116860" y="50324"/>
                    </a:lnTo>
                    <a:lnTo>
                      <a:pt x="110581" y="42845"/>
                    </a:lnTo>
                    <a:lnTo>
                      <a:pt x="100116" y="35338"/>
                    </a:lnTo>
                    <a:lnTo>
                      <a:pt x="86686" y="27998"/>
                    </a:lnTo>
                    <a:lnTo>
                      <a:pt x="69941" y="20824"/>
                    </a:lnTo>
                    <a:lnTo>
                      <a:pt x="51104" y="13679"/>
                    </a:lnTo>
                    <a:lnTo>
                      <a:pt x="28255" y="6672"/>
                    </a:lnTo>
                    <a:lnTo>
                      <a:pt x="2093" y="0"/>
                    </a:lnTo>
                    <a:lnTo>
                      <a:pt x="0" y="0"/>
                    </a:lnTo>
                    <a:lnTo>
                      <a:pt x="26162" y="6672"/>
                    </a:lnTo>
                    <a:lnTo>
                      <a:pt x="49011" y="13679"/>
                    </a:lnTo>
                    <a:lnTo>
                      <a:pt x="67848" y="20824"/>
                    </a:lnTo>
                    <a:lnTo>
                      <a:pt x="84593" y="27998"/>
                    </a:lnTo>
                    <a:lnTo>
                      <a:pt x="98023" y="35338"/>
                    </a:lnTo>
                    <a:lnTo>
                      <a:pt x="108488" y="42845"/>
                    </a:lnTo>
                    <a:lnTo>
                      <a:pt x="114767" y="50324"/>
                    </a:lnTo>
                    <a:lnTo>
                      <a:pt x="117906" y="57998"/>
                    </a:lnTo>
                    <a:lnTo>
                      <a:pt x="117906" y="65838"/>
                    </a:lnTo>
                    <a:lnTo>
                      <a:pt x="114767" y="73679"/>
                    </a:lnTo>
                    <a:lnTo>
                      <a:pt x="107441" y="81492"/>
                    </a:lnTo>
                    <a:lnTo>
                      <a:pt x="96976" y="89332"/>
                    </a:lnTo>
                    <a:lnTo>
                      <a:pt x="82500" y="97173"/>
                    </a:lnTo>
                    <a:lnTo>
                      <a:pt x="64709" y="105013"/>
                    </a:lnTo>
                    <a:lnTo>
                      <a:pt x="43779" y="112493"/>
                    </a:lnTo>
                    <a:lnTo>
                      <a:pt x="19883" y="120000"/>
                    </a:lnTo>
                    <a:lnTo>
                      <a:pt x="21976" y="120000"/>
                    </a:lnTo>
                    <a:lnTo>
                      <a:pt x="45872" y="112493"/>
                    </a:lnTo>
                    <a:lnTo>
                      <a:pt x="66802" y="105013"/>
                    </a:lnTo>
                    <a:lnTo>
                      <a:pt x="84593" y="97173"/>
                    </a:lnTo>
                    <a:lnTo>
                      <a:pt x="99069" y="89499"/>
                    </a:lnTo>
                    <a:lnTo>
                      <a:pt x="109534" y="81658"/>
                    </a:lnTo>
                    <a:lnTo>
                      <a:pt x="116860" y="73846"/>
                    </a:lnTo>
                    <a:lnTo>
                      <a:pt x="120000" y="65838"/>
                    </a:lnTo>
                    <a:lnTo>
                      <a:pt x="120000" y="57998"/>
                    </a:lnTo>
                    <a:lnTo>
                      <a:pt x="120000" y="5799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7178675" y="0"/>
                <a:ext cx="13716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163" y="59165"/>
                    </a:moveTo>
                    <a:lnTo>
                      <a:pt x="115818" y="50991"/>
                    </a:lnTo>
                    <a:lnTo>
                      <a:pt x="112613" y="46821"/>
                    </a:lnTo>
                    <a:lnTo>
                      <a:pt x="109268" y="42845"/>
                    </a:lnTo>
                    <a:lnTo>
                      <a:pt x="104250" y="38841"/>
                    </a:lnTo>
                    <a:lnTo>
                      <a:pt x="99233" y="34837"/>
                    </a:lnTo>
                    <a:lnTo>
                      <a:pt x="92543" y="31000"/>
                    </a:lnTo>
                    <a:lnTo>
                      <a:pt x="85017" y="27164"/>
                    </a:lnTo>
                    <a:lnTo>
                      <a:pt x="68432" y="19990"/>
                    </a:lnTo>
                    <a:lnTo>
                      <a:pt x="49198" y="13012"/>
                    </a:lnTo>
                    <a:lnTo>
                      <a:pt x="26759" y="6339"/>
                    </a:lnTo>
                    <a:lnTo>
                      <a:pt x="1672" y="0"/>
                    </a:lnTo>
                    <a:lnTo>
                      <a:pt x="0" y="0"/>
                    </a:lnTo>
                    <a:lnTo>
                      <a:pt x="25087" y="6339"/>
                    </a:lnTo>
                    <a:lnTo>
                      <a:pt x="47526" y="13012"/>
                    </a:lnTo>
                    <a:lnTo>
                      <a:pt x="66759" y="19990"/>
                    </a:lnTo>
                    <a:lnTo>
                      <a:pt x="83344" y="27330"/>
                    </a:lnTo>
                    <a:lnTo>
                      <a:pt x="90871" y="31167"/>
                    </a:lnTo>
                    <a:lnTo>
                      <a:pt x="97560" y="35004"/>
                    </a:lnTo>
                    <a:lnTo>
                      <a:pt x="102578" y="39008"/>
                    </a:lnTo>
                    <a:lnTo>
                      <a:pt x="107595" y="43012"/>
                    </a:lnTo>
                    <a:lnTo>
                      <a:pt x="111777" y="46987"/>
                    </a:lnTo>
                    <a:lnTo>
                      <a:pt x="114146" y="50991"/>
                    </a:lnTo>
                    <a:lnTo>
                      <a:pt x="116655" y="55162"/>
                    </a:lnTo>
                    <a:lnTo>
                      <a:pt x="117491" y="59165"/>
                    </a:lnTo>
                    <a:lnTo>
                      <a:pt x="118327" y="63336"/>
                    </a:lnTo>
                    <a:lnTo>
                      <a:pt x="117491" y="67506"/>
                    </a:lnTo>
                    <a:lnTo>
                      <a:pt x="115818" y="71510"/>
                    </a:lnTo>
                    <a:lnTo>
                      <a:pt x="114146" y="75653"/>
                    </a:lnTo>
                    <a:lnTo>
                      <a:pt x="110940" y="79657"/>
                    </a:lnTo>
                    <a:lnTo>
                      <a:pt x="106759" y="83827"/>
                    </a:lnTo>
                    <a:lnTo>
                      <a:pt x="100905" y="87831"/>
                    </a:lnTo>
                    <a:lnTo>
                      <a:pt x="95052" y="91835"/>
                    </a:lnTo>
                    <a:lnTo>
                      <a:pt x="81672" y="99175"/>
                    </a:lnTo>
                    <a:lnTo>
                      <a:pt x="65923" y="106320"/>
                    </a:lnTo>
                    <a:lnTo>
                      <a:pt x="46689" y="113327"/>
                    </a:lnTo>
                    <a:lnTo>
                      <a:pt x="25087" y="120000"/>
                    </a:lnTo>
                    <a:lnTo>
                      <a:pt x="26759" y="120000"/>
                    </a:lnTo>
                    <a:lnTo>
                      <a:pt x="48362" y="113327"/>
                    </a:lnTo>
                    <a:lnTo>
                      <a:pt x="67595" y="106320"/>
                    </a:lnTo>
                    <a:lnTo>
                      <a:pt x="83344" y="99341"/>
                    </a:lnTo>
                    <a:lnTo>
                      <a:pt x="96724" y="92001"/>
                    </a:lnTo>
                    <a:lnTo>
                      <a:pt x="102578" y="87998"/>
                    </a:lnTo>
                    <a:lnTo>
                      <a:pt x="108432" y="83994"/>
                    </a:lnTo>
                    <a:lnTo>
                      <a:pt x="112613" y="79823"/>
                    </a:lnTo>
                    <a:lnTo>
                      <a:pt x="115818" y="75820"/>
                    </a:lnTo>
                    <a:lnTo>
                      <a:pt x="117491" y="71677"/>
                    </a:lnTo>
                    <a:lnTo>
                      <a:pt x="119163" y="67506"/>
                    </a:lnTo>
                    <a:lnTo>
                      <a:pt x="120000" y="63336"/>
                    </a:lnTo>
                    <a:lnTo>
                      <a:pt x="119163" y="59165"/>
                    </a:lnTo>
                    <a:lnTo>
                      <a:pt x="119163" y="5916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3808412" y="0"/>
                <a:ext cx="2382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496" y="53994"/>
                    </a:moveTo>
                    <a:lnTo>
                      <a:pt x="24161" y="45319"/>
                    </a:lnTo>
                    <a:lnTo>
                      <a:pt x="33825" y="37006"/>
                    </a:lnTo>
                    <a:lnTo>
                      <a:pt x="47516" y="29332"/>
                    </a:lnTo>
                    <a:lnTo>
                      <a:pt x="62013" y="21992"/>
                    </a:lnTo>
                    <a:lnTo>
                      <a:pt x="66845" y="18656"/>
                    </a:lnTo>
                    <a:lnTo>
                      <a:pt x="76510" y="15486"/>
                    </a:lnTo>
                    <a:lnTo>
                      <a:pt x="86174" y="12344"/>
                    </a:lnTo>
                    <a:lnTo>
                      <a:pt x="91006" y="9508"/>
                    </a:lnTo>
                    <a:lnTo>
                      <a:pt x="100671" y="6839"/>
                    </a:lnTo>
                    <a:lnTo>
                      <a:pt x="105503" y="4337"/>
                    </a:lnTo>
                    <a:lnTo>
                      <a:pt x="115167" y="2001"/>
                    </a:lnTo>
                    <a:lnTo>
                      <a:pt x="120000" y="0"/>
                    </a:lnTo>
                    <a:lnTo>
                      <a:pt x="110335" y="0"/>
                    </a:lnTo>
                    <a:lnTo>
                      <a:pt x="105503" y="2001"/>
                    </a:lnTo>
                    <a:lnTo>
                      <a:pt x="95838" y="4337"/>
                    </a:lnTo>
                    <a:lnTo>
                      <a:pt x="91006" y="6839"/>
                    </a:lnTo>
                    <a:lnTo>
                      <a:pt x="81342" y="9508"/>
                    </a:lnTo>
                    <a:lnTo>
                      <a:pt x="76510" y="12344"/>
                    </a:lnTo>
                    <a:lnTo>
                      <a:pt x="66845" y="15486"/>
                    </a:lnTo>
                    <a:lnTo>
                      <a:pt x="57181" y="18656"/>
                    </a:lnTo>
                    <a:lnTo>
                      <a:pt x="52348" y="21992"/>
                    </a:lnTo>
                    <a:lnTo>
                      <a:pt x="38657" y="29332"/>
                    </a:lnTo>
                    <a:lnTo>
                      <a:pt x="24161" y="37006"/>
                    </a:lnTo>
                    <a:lnTo>
                      <a:pt x="14496" y="45319"/>
                    </a:lnTo>
                    <a:lnTo>
                      <a:pt x="4832" y="53994"/>
                    </a:lnTo>
                    <a:lnTo>
                      <a:pt x="0" y="63336"/>
                    </a:lnTo>
                    <a:lnTo>
                      <a:pt x="4832" y="72344"/>
                    </a:lnTo>
                    <a:lnTo>
                      <a:pt x="9664" y="81158"/>
                    </a:lnTo>
                    <a:lnTo>
                      <a:pt x="19328" y="89499"/>
                    </a:lnTo>
                    <a:lnTo>
                      <a:pt x="28993" y="97673"/>
                    </a:lnTo>
                    <a:lnTo>
                      <a:pt x="47516" y="105486"/>
                    </a:lnTo>
                    <a:lnTo>
                      <a:pt x="71677" y="112826"/>
                    </a:lnTo>
                    <a:lnTo>
                      <a:pt x="100671" y="120000"/>
                    </a:lnTo>
                    <a:lnTo>
                      <a:pt x="110335" y="120000"/>
                    </a:lnTo>
                    <a:lnTo>
                      <a:pt x="81342" y="112826"/>
                    </a:lnTo>
                    <a:lnTo>
                      <a:pt x="57181" y="105486"/>
                    </a:lnTo>
                    <a:lnTo>
                      <a:pt x="38657" y="97673"/>
                    </a:lnTo>
                    <a:lnTo>
                      <a:pt x="28993" y="89666"/>
                    </a:lnTo>
                    <a:lnTo>
                      <a:pt x="19328" y="81158"/>
                    </a:lnTo>
                    <a:lnTo>
                      <a:pt x="14496" y="72511"/>
                    </a:lnTo>
                    <a:lnTo>
                      <a:pt x="9664" y="63336"/>
                    </a:lnTo>
                    <a:lnTo>
                      <a:pt x="14496" y="53994"/>
                    </a:lnTo>
                    <a:lnTo>
                      <a:pt x="14496" y="5399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3122611" y="0"/>
                <a:ext cx="4761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24" y="57330"/>
                    </a:moveTo>
                    <a:lnTo>
                      <a:pt x="12040" y="48656"/>
                    </a:lnTo>
                    <a:lnTo>
                      <a:pt x="21672" y="40342"/>
                    </a:lnTo>
                    <a:lnTo>
                      <a:pt x="33712" y="32502"/>
                    </a:lnTo>
                    <a:lnTo>
                      <a:pt x="50568" y="24995"/>
                    </a:lnTo>
                    <a:lnTo>
                      <a:pt x="65016" y="17822"/>
                    </a:lnTo>
                    <a:lnTo>
                      <a:pt x="83879" y="11343"/>
                    </a:lnTo>
                    <a:lnTo>
                      <a:pt x="100735" y="5338"/>
                    </a:lnTo>
                    <a:lnTo>
                      <a:pt x="120000" y="0"/>
                    </a:lnTo>
                    <a:lnTo>
                      <a:pt x="115183" y="0"/>
                    </a:lnTo>
                    <a:lnTo>
                      <a:pt x="95919" y="5338"/>
                    </a:lnTo>
                    <a:lnTo>
                      <a:pt x="79464" y="11343"/>
                    </a:lnTo>
                    <a:lnTo>
                      <a:pt x="62608" y="17822"/>
                    </a:lnTo>
                    <a:lnTo>
                      <a:pt x="45752" y="24995"/>
                    </a:lnTo>
                    <a:lnTo>
                      <a:pt x="31304" y="32502"/>
                    </a:lnTo>
                    <a:lnTo>
                      <a:pt x="19264" y="40342"/>
                    </a:lnTo>
                    <a:lnTo>
                      <a:pt x="9632" y="48656"/>
                    </a:lnTo>
                    <a:lnTo>
                      <a:pt x="2408" y="57330"/>
                    </a:lnTo>
                    <a:lnTo>
                      <a:pt x="0" y="66005"/>
                    </a:lnTo>
                    <a:lnTo>
                      <a:pt x="4816" y="74346"/>
                    </a:lnTo>
                    <a:lnTo>
                      <a:pt x="12040" y="82659"/>
                    </a:lnTo>
                    <a:lnTo>
                      <a:pt x="21672" y="90500"/>
                    </a:lnTo>
                    <a:lnTo>
                      <a:pt x="38528" y="98341"/>
                    </a:lnTo>
                    <a:lnTo>
                      <a:pt x="57792" y="105820"/>
                    </a:lnTo>
                    <a:lnTo>
                      <a:pt x="81471" y="112993"/>
                    </a:lnTo>
                    <a:lnTo>
                      <a:pt x="110367" y="120000"/>
                    </a:lnTo>
                    <a:lnTo>
                      <a:pt x="115183" y="120000"/>
                    </a:lnTo>
                    <a:lnTo>
                      <a:pt x="86287" y="112993"/>
                    </a:lnTo>
                    <a:lnTo>
                      <a:pt x="62608" y="105820"/>
                    </a:lnTo>
                    <a:lnTo>
                      <a:pt x="43344" y="98341"/>
                    </a:lnTo>
                    <a:lnTo>
                      <a:pt x="26488" y="90667"/>
                    </a:lnTo>
                    <a:lnTo>
                      <a:pt x="16856" y="82659"/>
                    </a:lnTo>
                    <a:lnTo>
                      <a:pt x="9632" y="74513"/>
                    </a:lnTo>
                    <a:lnTo>
                      <a:pt x="4816" y="66005"/>
                    </a:lnTo>
                    <a:lnTo>
                      <a:pt x="7224" y="57330"/>
                    </a:lnTo>
                    <a:lnTo>
                      <a:pt x="7224" y="5733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2486025" y="0"/>
                <a:ext cx="6747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6603" y="0"/>
                    </a:lnTo>
                    <a:lnTo>
                      <a:pt x="89433" y="6172"/>
                    </a:lnTo>
                    <a:lnTo>
                      <a:pt x="67641" y="12845"/>
                    </a:lnTo>
                    <a:lnTo>
                      <a:pt x="47264" y="19657"/>
                    </a:lnTo>
                    <a:lnTo>
                      <a:pt x="30283" y="26997"/>
                    </a:lnTo>
                    <a:lnTo>
                      <a:pt x="18396" y="34670"/>
                    </a:lnTo>
                    <a:lnTo>
                      <a:pt x="8207" y="42511"/>
                    </a:lnTo>
                    <a:lnTo>
                      <a:pt x="1698" y="50658"/>
                    </a:lnTo>
                    <a:lnTo>
                      <a:pt x="0" y="58999"/>
                    </a:lnTo>
                    <a:lnTo>
                      <a:pt x="1698" y="66839"/>
                    </a:lnTo>
                    <a:lnTo>
                      <a:pt x="6792" y="74680"/>
                    </a:lnTo>
                    <a:lnTo>
                      <a:pt x="13301" y="82326"/>
                    </a:lnTo>
                    <a:lnTo>
                      <a:pt x="25188" y="90166"/>
                    </a:lnTo>
                    <a:lnTo>
                      <a:pt x="38773" y="97840"/>
                    </a:lnTo>
                    <a:lnTo>
                      <a:pt x="55754" y="105319"/>
                    </a:lnTo>
                    <a:lnTo>
                      <a:pt x="76132" y="112826"/>
                    </a:lnTo>
                    <a:lnTo>
                      <a:pt x="97924" y="120000"/>
                    </a:lnTo>
                    <a:lnTo>
                      <a:pt x="101320" y="120000"/>
                    </a:lnTo>
                    <a:lnTo>
                      <a:pt x="79528" y="112826"/>
                    </a:lnTo>
                    <a:lnTo>
                      <a:pt x="59150" y="105319"/>
                    </a:lnTo>
                    <a:lnTo>
                      <a:pt x="42169" y="97840"/>
                    </a:lnTo>
                    <a:lnTo>
                      <a:pt x="28584" y="90166"/>
                    </a:lnTo>
                    <a:lnTo>
                      <a:pt x="16698" y="82326"/>
                    </a:lnTo>
                    <a:lnTo>
                      <a:pt x="9905" y="74680"/>
                    </a:lnTo>
                    <a:lnTo>
                      <a:pt x="5094" y="66839"/>
                    </a:lnTo>
                    <a:lnTo>
                      <a:pt x="3396" y="58999"/>
                    </a:lnTo>
                    <a:lnTo>
                      <a:pt x="5094" y="50658"/>
                    </a:lnTo>
                    <a:lnTo>
                      <a:pt x="11603" y="42511"/>
                    </a:lnTo>
                    <a:lnTo>
                      <a:pt x="20094" y="34670"/>
                    </a:lnTo>
                    <a:lnTo>
                      <a:pt x="33679" y="26997"/>
                    </a:lnTo>
                    <a:lnTo>
                      <a:pt x="50660" y="19657"/>
                    </a:lnTo>
                    <a:lnTo>
                      <a:pt x="69339" y="12845"/>
                    </a:lnTo>
                    <a:lnTo>
                      <a:pt x="92830" y="6172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1790700" y="0"/>
                <a:ext cx="9129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08" y="59666"/>
                    </a:moveTo>
                    <a:lnTo>
                      <a:pt x="5017" y="51325"/>
                    </a:lnTo>
                    <a:lnTo>
                      <a:pt x="11289" y="43345"/>
                    </a:lnTo>
                    <a:lnTo>
                      <a:pt x="20069" y="35505"/>
                    </a:lnTo>
                    <a:lnTo>
                      <a:pt x="33867" y="27831"/>
                    </a:lnTo>
                    <a:lnTo>
                      <a:pt x="49965" y="20324"/>
                    </a:lnTo>
                    <a:lnTo>
                      <a:pt x="70034" y="13345"/>
                    </a:lnTo>
                    <a:lnTo>
                      <a:pt x="93867" y="6506"/>
                    </a:lnTo>
                    <a:lnTo>
                      <a:pt x="120000" y="0"/>
                    </a:lnTo>
                    <a:lnTo>
                      <a:pt x="117491" y="0"/>
                    </a:lnTo>
                    <a:lnTo>
                      <a:pt x="91358" y="6506"/>
                    </a:lnTo>
                    <a:lnTo>
                      <a:pt x="67526" y="13345"/>
                    </a:lnTo>
                    <a:lnTo>
                      <a:pt x="47456" y="20491"/>
                    </a:lnTo>
                    <a:lnTo>
                      <a:pt x="31358" y="27831"/>
                    </a:lnTo>
                    <a:lnTo>
                      <a:pt x="17560" y="35505"/>
                    </a:lnTo>
                    <a:lnTo>
                      <a:pt x="8780" y="43345"/>
                    </a:lnTo>
                    <a:lnTo>
                      <a:pt x="2508" y="51492"/>
                    </a:lnTo>
                    <a:lnTo>
                      <a:pt x="0" y="59666"/>
                    </a:lnTo>
                    <a:lnTo>
                      <a:pt x="1254" y="67673"/>
                    </a:lnTo>
                    <a:lnTo>
                      <a:pt x="6271" y="75486"/>
                    </a:lnTo>
                    <a:lnTo>
                      <a:pt x="13797" y="83327"/>
                    </a:lnTo>
                    <a:lnTo>
                      <a:pt x="25087" y="91000"/>
                    </a:lnTo>
                    <a:lnTo>
                      <a:pt x="39930" y="98674"/>
                    </a:lnTo>
                    <a:lnTo>
                      <a:pt x="57491" y="105987"/>
                    </a:lnTo>
                    <a:lnTo>
                      <a:pt x="77560" y="113160"/>
                    </a:lnTo>
                    <a:lnTo>
                      <a:pt x="101184" y="120000"/>
                    </a:lnTo>
                    <a:lnTo>
                      <a:pt x="103693" y="120000"/>
                    </a:lnTo>
                    <a:lnTo>
                      <a:pt x="80069" y="113160"/>
                    </a:lnTo>
                    <a:lnTo>
                      <a:pt x="60000" y="105987"/>
                    </a:lnTo>
                    <a:lnTo>
                      <a:pt x="42439" y="98674"/>
                    </a:lnTo>
                    <a:lnTo>
                      <a:pt x="27595" y="91000"/>
                    </a:lnTo>
                    <a:lnTo>
                      <a:pt x="16306" y="83327"/>
                    </a:lnTo>
                    <a:lnTo>
                      <a:pt x="8780" y="75486"/>
                    </a:lnTo>
                    <a:lnTo>
                      <a:pt x="3763" y="67673"/>
                    </a:lnTo>
                    <a:lnTo>
                      <a:pt x="2508" y="59666"/>
                    </a:lnTo>
                    <a:lnTo>
                      <a:pt x="2508" y="5966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1114425" y="0"/>
                <a:ext cx="11700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59" y="58331"/>
                    </a:moveTo>
                    <a:lnTo>
                      <a:pt x="4734" y="49990"/>
                    </a:lnTo>
                    <a:lnTo>
                      <a:pt x="11591" y="41844"/>
                    </a:lnTo>
                    <a:lnTo>
                      <a:pt x="21387" y="34003"/>
                    </a:lnTo>
                    <a:lnTo>
                      <a:pt x="35102" y="26163"/>
                    </a:lnTo>
                    <a:lnTo>
                      <a:pt x="51591" y="19156"/>
                    </a:lnTo>
                    <a:lnTo>
                      <a:pt x="72163" y="12344"/>
                    </a:lnTo>
                    <a:lnTo>
                      <a:pt x="94693" y="6005"/>
                    </a:lnTo>
                    <a:lnTo>
                      <a:pt x="120000" y="0"/>
                    </a:lnTo>
                    <a:lnTo>
                      <a:pt x="118040" y="0"/>
                    </a:lnTo>
                    <a:lnTo>
                      <a:pt x="92734" y="5838"/>
                    </a:lnTo>
                    <a:lnTo>
                      <a:pt x="70204" y="12177"/>
                    </a:lnTo>
                    <a:lnTo>
                      <a:pt x="50775" y="18989"/>
                    </a:lnTo>
                    <a:lnTo>
                      <a:pt x="34122" y="26163"/>
                    </a:lnTo>
                    <a:lnTo>
                      <a:pt x="20408" y="33836"/>
                    </a:lnTo>
                    <a:lnTo>
                      <a:pt x="9632" y="41844"/>
                    </a:lnTo>
                    <a:lnTo>
                      <a:pt x="2938" y="49990"/>
                    </a:lnTo>
                    <a:lnTo>
                      <a:pt x="0" y="58331"/>
                    </a:lnTo>
                    <a:lnTo>
                      <a:pt x="979" y="66839"/>
                    </a:lnTo>
                    <a:lnTo>
                      <a:pt x="4734" y="75319"/>
                    </a:lnTo>
                    <a:lnTo>
                      <a:pt x="12571" y="83827"/>
                    </a:lnTo>
                    <a:lnTo>
                      <a:pt x="24326" y="92168"/>
                    </a:lnTo>
                    <a:lnTo>
                      <a:pt x="37061" y="99341"/>
                    </a:lnTo>
                    <a:lnTo>
                      <a:pt x="51591" y="106320"/>
                    </a:lnTo>
                    <a:lnTo>
                      <a:pt x="69224" y="113327"/>
                    </a:lnTo>
                    <a:lnTo>
                      <a:pt x="88816" y="120000"/>
                    </a:lnTo>
                    <a:lnTo>
                      <a:pt x="90775" y="120000"/>
                    </a:lnTo>
                    <a:lnTo>
                      <a:pt x="71183" y="113327"/>
                    </a:lnTo>
                    <a:lnTo>
                      <a:pt x="53551" y="106320"/>
                    </a:lnTo>
                    <a:lnTo>
                      <a:pt x="39020" y="99341"/>
                    </a:lnTo>
                    <a:lnTo>
                      <a:pt x="26285" y="92168"/>
                    </a:lnTo>
                    <a:lnTo>
                      <a:pt x="14530" y="83827"/>
                    </a:lnTo>
                    <a:lnTo>
                      <a:pt x="6693" y="75319"/>
                    </a:lnTo>
                    <a:lnTo>
                      <a:pt x="2938" y="66839"/>
                    </a:lnTo>
                    <a:lnTo>
                      <a:pt x="1959" y="58331"/>
                    </a:lnTo>
                    <a:lnTo>
                      <a:pt x="1959" y="5833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457200" y="0"/>
                <a:ext cx="1333500" cy="685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80" y="54161"/>
                    </a:moveTo>
                    <a:lnTo>
                      <a:pt x="6881" y="47488"/>
                    </a:lnTo>
                    <a:lnTo>
                      <a:pt x="13763" y="41010"/>
                    </a:lnTo>
                    <a:lnTo>
                      <a:pt x="23082" y="34337"/>
                    </a:lnTo>
                    <a:lnTo>
                      <a:pt x="35985" y="27664"/>
                    </a:lnTo>
                    <a:lnTo>
                      <a:pt x="52329" y="20991"/>
                    </a:lnTo>
                    <a:lnTo>
                      <a:pt x="71111" y="14179"/>
                    </a:lnTo>
                    <a:lnTo>
                      <a:pt x="94336" y="7173"/>
                    </a:lnTo>
                    <a:lnTo>
                      <a:pt x="106236" y="3670"/>
                    </a:lnTo>
                    <a:lnTo>
                      <a:pt x="120000" y="0"/>
                    </a:lnTo>
                    <a:lnTo>
                      <a:pt x="118279" y="0"/>
                    </a:lnTo>
                    <a:lnTo>
                      <a:pt x="104516" y="3670"/>
                    </a:lnTo>
                    <a:lnTo>
                      <a:pt x="91756" y="7173"/>
                    </a:lnTo>
                    <a:lnTo>
                      <a:pt x="80573" y="10676"/>
                    </a:lnTo>
                    <a:lnTo>
                      <a:pt x="69390" y="14179"/>
                    </a:lnTo>
                    <a:lnTo>
                      <a:pt x="50609" y="20991"/>
                    </a:lnTo>
                    <a:lnTo>
                      <a:pt x="34265" y="27664"/>
                    </a:lnTo>
                    <a:lnTo>
                      <a:pt x="21505" y="34337"/>
                    </a:lnTo>
                    <a:lnTo>
                      <a:pt x="12043" y="40843"/>
                    </a:lnTo>
                    <a:lnTo>
                      <a:pt x="5161" y="47321"/>
                    </a:lnTo>
                    <a:lnTo>
                      <a:pt x="860" y="53994"/>
                    </a:lnTo>
                    <a:lnTo>
                      <a:pt x="0" y="61167"/>
                    </a:lnTo>
                    <a:lnTo>
                      <a:pt x="1720" y="68674"/>
                    </a:lnTo>
                    <a:lnTo>
                      <a:pt x="6881" y="76153"/>
                    </a:lnTo>
                    <a:lnTo>
                      <a:pt x="16344" y="84161"/>
                    </a:lnTo>
                    <a:lnTo>
                      <a:pt x="21505" y="88164"/>
                    </a:lnTo>
                    <a:lnTo>
                      <a:pt x="28243" y="92335"/>
                    </a:lnTo>
                    <a:lnTo>
                      <a:pt x="35125" y="96672"/>
                    </a:lnTo>
                    <a:lnTo>
                      <a:pt x="43727" y="101177"/>
                    </a:lnTo>
                    <a:lnTo>
                      <a:pt x="52329" y="105653"/>
                    </a:lnTo>
                    <a:lnTo>
                      <a:pt x="62652" y="110324"/>
                    </a:lnTo>
                    <a:lnTo>
                      <a:pt x="72831" y="114995"/>
                    </a:lnTo>
                    <a:lnTo>
                      <a:pt x="84874" y="120000"/>
                    </a:lnTo>
                    <a:lnTo>
                      <a:pt x="86594" y="120000"/>
                    </a:lnTo>
                    <a:lnTo>
                      <a:pt x="74551" y="114995"/>
                    </a:lnTo>
                    <a:lnTo>
                      <a:pt x="64229" y="110324"/>
                    </a:lnTo>
                    <a:lnTo>
                      <a:pt x="54050" y="105653"/>
                    </a:lnTo>
                    <a:lnTo>
                      <a:pt x="45448" y="101177"/>
                    </a:lnTo>
                    <a:lnTo>
                      <a:pt x="36845" y="96672"/>
                    </a:lnTo>
                    <a:lnTo>
                      <a:pt x="29964" y="92502"/>
                    </a:lnTo>
                    <a:lnTo>
                      <a:pt x="23082" y="88164"/>
                    </a:lnTo>
                    <a:lnTo>
                      <a:pt x="18064" y="84161"/>
                    </a:lnTo>
                    <a:lnTo>
                      <a:pt x="8602" y="76153"/>
                    </a:lnTo>
                    <a:lnTo>
                      <a:pt x="3440" y="68674"/>
                    </a:lnTo>
                    <a:lnTo>
                      <a:pt x="1720" y="61334"/>
                    </a:lnTo>
                    <a:lnTo>
                      <a:pt x="2580" y="54161"/>
                    </a:lnTo>
                    <a:lnTo>
                      <a:pt x="2580" y="5416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Shape 71"/>
            <p:cNvSpPr/>
            <p:nvPr/>
          </p:nvSpPr>
          <p:spPr>
            <a:xfrm>
              <a:off x="9525" y="4605337"/>
              <a:ext cx="962100" cy="2246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579"/>
                  </a:moveTo>
                  <a:lnTo>
                    <a:pt x="8344" y="19335"/>
                  </a:lnTo>
                  <a:lnTo>
                    <a:pt x="19072" y="34091"/>
                  </a:lnTo>
                  <a:lnTo>
                    <a:pt x="31986" y="48848"/>
                  </a:lnTo>
                  <a:lnTo>
                    <a:pt x="45099" y="63095"/>
                  </a:lnTo>
                  <a:lnTo>
                    <a:pt x="60596" y="77766"/>
                  </a:lnTo>
                  <a:lnTo>
                    <a:pt x="77284" y="92014"/>
                  </a:lnTo>
                  <a:lnTo>
                    <a:pt x="96158" y="106261"/>
                  </a:lnTo>
                  <a:lnTo>
                    <a:pt x="116423" y="120000"/>
                  </a:lnTo>
                  <a:lnTo>
                    <a:pt x="120000" y="120000"/>
                  </a:lnTo>
                  <a:lnTo>
                    <a:pt x="98543" y="105752"/>
                  </a:lnTo>
                  <a:lnTo>
                    <a:pt x="79668" y="90996"/>
                  </a:lnTo>
                  <a:lnTo>
                    <a:pt x="61788" y="76240"/>
                  </a:lnTo>
                  <a:lnTo>
                    <a:pt x="46291" y="61060"/>
                  </a:lnTo>
                  <a:lnTo>
                    <a:pt x="31986" y="46303"/>
                  </a:lnTo>
                  <a:lnTo>
                    <a:pt x="20264" y="31038"/>
                  </a:lnTo>
                  <a:lnTo>
                    <a:pt x="9536" y="15265"/>
                  </a:lnTo>
                  <a:lnTo>
                    <a:pt x="0" y="0"/>
                  </a:lnTo>
                  <a:lnTo>
                    <a:pt x="0" y="4579"/>
                  </a:lnTo>
                  <a:lnTo>
                    <a:pt x="0" y="457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9525" y="6175375"/>
              <a:ext cx="362100" cy="6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50"/>
                  </a:moveTo>
                  <a:lnTo>
                    <a:pt x="57092" y="67605"/>
                  </a:lnTo>
                  <a:lnTo>
                    <a:pt x="113656" y="119999"/>
                  </a:lnTo>
                  <a:lnTo>
                    <a:pt x="120000" y="119999"/>
                  </a:lnTo>
                  <a:lnTo>
                    <a:pt x="88281" y="92957"/>
                  </a:lnTo>
                  <a:lnTo>
                    <a:pt x="60264" y="62535"/>
                  </a:lnTo>
                  <a:lnTo>
                    <a:pt x="0" y="0"/>
                  </a:lnTo>
                  <a:lnTo>
                    <a:pt x="0" y="8450"/>
                  </a:lnTo>
                  <a:lnTo>
                    <a:pt x="0" y="84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7581900" y="0"/>
              <a:ext cx="1562100" cy="2835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5565"/>
                  </a:lnTo>
                  <a:lnTo>
                    <a:pt x="118532" y="111937"/>
                  </a:lnTo>
                  <a:lnTo>
                    <a:pt x="117064" y="108376"/>
                  </a:lnTo>
                  <a:lnTo>
                    <a:pt x="112660" y="99910"/>
                  </a:lnTo>
                  <a:lnTo>
                    <a:pt x="108256" y="91444"/>
                  </a:lnTo>
                  <a:lnTo>
                    <a:pt x="97370" y="75319"/>
                  </a:lnTo>
                  <a:lnTo>
                    <a:pt x="83425" y="60403"/>
                  </a:lnTo>
                  <a:lnTo>
                    <a:pt x="68746" y="46293"/>
                  </a:lnTo>
                  <a:lnTo>
                    <a:pt x="52721" y="33460"/>
                  </a:lnTo>
                  <a:lnTo>
                    <a:pt x="35840" y="21366"/>
                  </a:lnTo>
                  <a:lnTo>
                    <a:pt x="18348" y="10078"/>
                  </a:lnTo>
                  <a:lnTo>
                    <a:pt x="1467" y="0"/>
                  </a:lnTo>
                  <a:lnTo>
                    <a:pt x="0" y="0"/>
                  </a:lnTo>
                  <a:lnTo>
                    <a:pt x="16880" y="10078"/>
                  </a:lnTo>
                  <a:lnTo>
                    <a:pt x="33639" y="21366"/>
                  </a:lnTo>
                  <a:lnTo>
                    <a:pt x="50519" y="33460"/>
                  </a:lnTo>
                  <a:lnTo>
                    <a:pt x="66666" y="46293"/>
                  </a:lnTo>
                  <a:lnTo>
                    <a:pt x="81957" y="60403"/>
                  </a:lnTo>
                  <a:lnTo>
                    <a:pt x="95168" y="75319"/>
                  </a:lnTo>
                  <a:lnTo>
                    <a:pt x="106788" y="91444"/>
                  </a:lnTo>
                  <a:lnTo>
                    <a:pt x="111192" y="99910"/>
                  </a:lnTo>
                  <a:lnTo>
                    <a:pt x="115596" y="108779"/>
                  </a:lnTo>
                  <a:lnTo>
                    <a:pt x="117798" y="114356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63C6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8002586" y="0"/>
              <a:ext cx="1141500" cy="13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6591"/>
                  </a:lnTo>
                  <a:lnTo>
                    <a:pt x="96066" y="85917"/>
                  </a:lnTo>
                  <a:lnTo>
                    <a:pt x="67949" y="56236"/>
                  </a:lnTo>
                  <a:lnTo>
                    <a:pt x="36987" y="27266"/>
                  </a:lnTo>
                  <a:lnTo>
                    <a:pt x="2845" y="0"/>
                  </a:lnTo>
                  <a:lnTo>
                    <a:pt x="0" y="0"/>
                  </a:lnTo>
                  <a:lnTo>
                    <a:pt x="34979" y="28118"/>
                  </a:lnTo>
                  <a:lnTo>
                    <a:pt x="66945" y="57940"/>
                  </a:lnTo>
                  <a:lnTo>
                    <a:pt x="95062" y="88473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8496300" y="0"/>
              <a:ext cx="647700" cy="657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14782"/>
                  </a:lnTo>
                  <a:lnTo>
                    <a:pt x="65454" y="55652"/>
                  </a:lnTo>
                  <a:lnTo>
                    <a:pt x="3538" y="0"/>
                  </a:lnTo>
                  <a:lnTo>
                    <a:pt x="0" y="0"/>
                  </a:lnTo>
                  <a:lnTo>
                    <a:pt x="31842" y="29565"/>
                  </a:lnTo>
                  <a:lnTo>
                    <a:pt x="63685" y="5913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9525" y="0"/>
              <a:ext cx="1362000" cy="2236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11"/>
                  </a:moveTo>
                  <a:lnTo>
                    <a:pt x="0" y="120000"/>
                  </a:lnTo>
                  <a:lnTo>
                    <a:pt x="7578" y="103136"/>
                  </a:lnTo>
                  <a:lnTo>
                    <a:pt x="17684" y="86273"/>
                  </a:lnTo>
                  <a:lnTo>
                    <a:pt x="30175" y="70432"/>
                  </a:lnTo>
                  <a:lnTo>
                    <a:pt x="43649" y="55102"/>
                  </a:lnTo>
                  <a:lnTo>
                    <a:pt x="60491" y="40369"/>
                  </a:lnTo>
                  <a:lnTo>
                    <a:pt x="78035" y="26572"/>
                  </a:lnTo>
                  <a:lnTo>
                    <a:pt x="98245" y="12775"/>
                  </a:lnTo>
                  <a:lnTo>
                    <a:pt x="120000" y="0"/>
                  </a:lnTo>
                  <a:lnTo>
                    <a:pt x="117473" y="0"/>
                  </a:lnTo>
                  <a:lnTo>
                    <a:pt x="96561" y="12264"/>
                  </a:lnTo>
                  <a:lnTo>
                    <a:pt x="77192" y="25550"/>
                  </a:lnTo>
                  <a:lnTo>
                    <a:pt x="59649" y="39347"/>
                  </a:lnTo>
                  <a:lnTo>
                    <a:pt x="43649" y="53569"/>
                  </a:lnTo>
                  <a:lnTo>
                    <a:pt x="30175" y="68388"/>
                  </a:lnTo>
                  <a:lnTo>
                    <a:pt x="18526" y="83718"/>
                  </a:lnTo>
                  <a:lnTo>
                    <a:pt x="8421" y="99559"/>
                  </a:lnTo>
                  <a:lnTo>
                    <a:pt x="0" y="115911"/>
                  </a:lnTo>
                  <a:lnTo>
                    <a:pt x="0" y="11591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63C6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9525" y="0"/>
              <a:ext cx="933600" cy="95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6313" y="0"/>
                  </a:lnTo>
                  <a:lnTo>
                    <a:pt x="83344" y="26444"/>
                  </a:lnTo>
                  <a:lnTo>
                    <a:pt x="52627" y="54090"/>
                  </a:lnTo>
                  <a:lnTo>
                    <a:pt x="24573" y="84140"/>
                  </a:lnTo>
                  <a:lnTo>
                    <a:pt x="0" y="115191"/>
                  </a:lnTo>
                  <a:lnTo>
                    <a:pt x="0" y="120000"/>
                  </a:lnTo>
                  <a:lnTo>
                    <a:pt x="24573" y="86544"/>
                  </a:lnTo>
                  <a:lnTo>
                    <a:pt x="52627" y="56494"/>
                  </a:lnTo>
                  <a:lnTo>
                    <a:pt x="84573" y="27646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9525" y="0"/>
              <a:ext cx="428700" cy="399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1970" y="0"/>
                  </a:lnTo>
                  <a:lnTo>
                    <a:pt x="53531" y="54285"/>
                  </a:lnTo>
                  <a:lnTo>
                    <a:pt x="26765" y="82857"/>
                  </a:lnTo>
                  <a:lnTo>
                    <a:pt x="0" y="111428"/>
                  </a:lnTo>
                  <a:lnTo>
                    <a:pt x="0" y="120000"/>
                  </a:lnTo>
                  <a:lnTo>
                    <a:pt x="56208" y="57142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" name="Shape 79"/>
            <p:cNvCxnSpPr/>
            <p:nvPr/>
          </p:nvCxnSpPr>
          <p:spPr>
            <a:xfrm>
              <a:off x="1587" y="4364037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0" name="Shape 80"/>
            <p:cNvCxnSpPr/>
            <p:nvPr/>
          </p:nvCxnSpPr>
          <p:spPr>
            <a:xfrm>
              <a:off x="1587" y="3740150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" name="Shape 81"/>
            <p:cNvCxnSpPr/>
            <p:nvPr/>
          </p:nvCxnSpPr>
          <p:spPr>
            <a:xfrm>
              <a:off x="1587" y="4987925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82" name="Shape 82"/>
            <p:cNvGrpSpPr/>
            <p:nvPr/>
          </p:nvGrpSpPr>
          <p:grpSpPr>
            <a:xfrm>
              <a:off x="1587" y="622300"/>
              <a:ext cx="9140700" cy="2493961"/>
              <a:chOff x="1587" y="622300"/>
              <a:chExt cx="9140700" cy="2493961"/>
            </a:xfrm>
          </p:grpSpPr>
          <p:cxnSp>
            <p:nvCxnSpPr>
              <p:cNvPr id="83" name="Shape 83"/>
              <p:cNvCxnSpPr/>
              <p:nvPr/>
            </p:nvCxnSpPr>
            <p:spPr>
              <a:xfrm>
                <a:off x="1587" y="1244600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4" name="Shape 84"/>
              <p:cNvCxnSpPr/>
              <p:nvPr/>
            </p:nvCxnSpPr>
            <p:spPr>
              <a:xfrm>
                <a:off x="1587" y="3116261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5" name="Shape 85"/>
              <p:cNvCxnSpPr/>
              <p:nvPr/>
            </p:nvCxnSpPr>
            <p:spPr>
              <a:xfrm>
                <a:off x="1587" y="2492375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6" name="Shape 86"/>
              <p:cNvCxnSpPr/>
              <p:nvPr/>
            </p:nvCxnSpPr>
            <p:spPr>
              <a:xfrm>
                <a:off x="1587" y="1868486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7" name="Shape 87"/>
              <p:cNvCxnSpPr/>
              <p:nvPr/>
            </p:nvCxnSpPr>
            <p:spPr>
              <a:xfrm>
                <a:off x="1587" y="622300"/>
                <a:ext cx="9140700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cxnSp>
          <p:nvCxnSpPr>
            <p:cNvPr id="88" name="Shape 88"/>
            <p:cNvCxnSpPr/>
            <p:nvPr/>
          </p:nvCxnSpPr>
          <p:spPr>
            <a:xfrm>
              <a:off x="1587" y="6235700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9" name="Shape 89"/>
            <p:cNvCxnSpPr/>
            <p:nvPr/>
          </p:nvCxnSpPr>
          <p:spPr>
            <a:xfrm>
              <a:off x="1587" y="5611812"/>
              <a:ext cx="9140700" cy="0"/>
            </a:xfrm>
            <a:prstGeom prst="straightConnector1">
              <a:avLst/>
            </a:prstGeom>
            <a:noFill/>
            <a:ln w="15875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4290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006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6294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8458200" y="4114800"/>
            <a:ext cx="685800" cy="51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8458200" y="4114800"/>
            <a:ext cx="685800" cy="51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sldNum" idx="12"/>
          </p:nvPr>
        </p:nvSpPr>
        <p:spPr>
          <a:xfrm>
            <a:off x="8531225" y="4236243"/>
            <a:ext cx="549300" cy="2976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 rot="-5400000">
            <a:off x="7883374" y="2991120"/>
            <a:ext cx="177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 rot="-5400000">
            <a:off x="7856524" y="1189049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Shape 255"/>
          <p:cNvGrpSpPr/>
          <p:nvPr/>
        </p:nvGrpSpPr>
        <p:grpSpPr>
          <a:xfrm>
            <a:off x="0" y="0"/>
            <a:ext cx="7242300" cy="1485909"/>
            <a:chOff x="0" y="0"/>
            <a:chExt cx="7242300" cy="1981212"/>
          </a:xfrm>
        </p:grpSpPr>
        <p:sp>
          <p:nvSpPr>
            <p:cNvPr id="256" name="Shape 256"/>
            <p:cNvSpPr/>
            <p:nvPr/>
          </p:nvSpPr>
          <p:spPr>
            <a:xfrm>
              <a:off x="0" y="925512"/>
              <a:ext cx="7123200" cy="10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E0000"/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0"/>
              <a:ext cx="7242300" cy="190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Shape 279"/>
          <p:cNvGrpSpPr/>
          <p:nvPr/>
        </p:nvGrpSpPr>
        <p:grpSpPr>
          <a:xfrm>
            <a:off x="6273487" y="-16020"/>
            <a:ext cx="2870384" cy="2456551"/>
            <a:chOff x="4908239" y="-25905"/>
            <a:chExt cx="3481785" cy="3972430"/>
          </a:xfrm>
        </p:grpSpPr>
        <p:grpSp>
          <p:nvGrpSpPr>
            <p:cNvPr id="280" name="Shape 280"/>
            <p:cNvGrpSpPr/>
            <p:nvPr/>
          </p:nvGrpSpPr>
          <p:grpSpPr>
            <a:xfrm>
              <a:off x="6478586" y="3032125"/>
              <a:ext cx="1219199" cy="914400"/>
              <a:chOff x="1587" y="0"/>
              <a:chExt cx="1219200" cy="914400"/>
            </a:xfrm>
          </p:grpSpPr>
          <p:sp>
            <p:nvSpPr>
              <p:cNvPr id="281" name="Shape 281"/>
              <p:cNvSpPr/>
              <p:nvPr/>
            </p:nvSpPr>
            <p:spPr>
              <a:xfrm>
                <a:off x="1586" y="0"/>
                <a:ext cx="1219200" cy="914400"/>
              </a:xfrm>
              <a:prstGeom prst="ellipse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438150" y="400050"/>
                <a:ext cx="295200" cy="1713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</p:grpSp>
        <p:grpSp>
          <p:nvGrpSpPr>
            <p:cNvPr id="283" name="Shape 283"/>
            <p:cNvGrpSpPr/>
            <p:nvPr/>
          </p:nvGrpSpPr>
          <p:grpSpPr>
            <a:xfrm>
              <a:off x="6756399" y="1752598"/>
              <a:ext cx="1220700" cy="914400"/>
              <a:chOff x="-1587" y="1587"/>
              <a:chExt cx="1220700" cy="914400"/>
            </a:xfrm>
          </p:grpSpPr>
          <p:sp>
            <p:nvSpPr>
              <p:cNvPr id="284" name="Shape 284"/>
              <p:cNvSpPr/>
              <p:nvPr/>
            </p:nvSpPr>
            <p:spPr>
              <a:xfrm>
                <a:off x="-1586" y="1586"/>
                <a:ext cx="1220700" cy="914400"/>
              </a:xfrm>
              <a:prstGeom prst="ellipse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438150" y="401637"/>
                <a:ext cx="295200" cy="171299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</p:grpSp>
        <p:grpSp>
          <p:nvGrpSpPr>
            <p:cNvPr id="286" name="Shape 286"/>
            <p:cNvGrpSpPr/>
            <p:nvPr/>
          </p:nvGrpSpPr>
          <p:grpSpPr>
            <a:xfrm>
              <a:off x="4975225" y="0"/>
              <a:ext cx="1219200" cy="914400"/>
              <a:chOff x="0" y="0"/>
              <a:chExt cx="1219200" cy="914400"/>
            </a:xfrm>
          </p:grpSpPr>
          <p:sp>
            <p:nvSpPr>
              <p:cNvPr id="287" name="Shape 287"/>
              <p:cNvSpPr/>
              <p:nvPr/>
            </p:nvSpPr>
            <p:spPr>
              <a:xfrm>
                <a:off x="0" y="0"/>
                <a:ext cx="1219200" cy="914400"/>
              </a:xfrm>
              <a:prstGeom prst="ellipse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438150" y="400050"/>
                <a:ext cx="295200" cy="1713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</p:grpSp>
        <p:grpSp>
          <p:nvGrpSpPr>
            <p:cNvPr id="289" name="Shape 289"/>
            <p:cNvGrpSpPr/>
            <p:nvPr/>
          </p:nvGrpSpPr>
          <p:grpSpPr>
            <a:xfrm>
              <a:off x="4908239" y="-25905"/>
              <a:ext cx="3481785" cy="2751329"/>
              <a:chOff x="4908239" y="-25905"/>
              <a:chExt cx="3481785" cy="2751329"/>
            </a:xfrm>
          </p:grpSpPr>
          <p:grpSp>
            <p:nvGrpSpPr>
              <p:cNvPr id="290" name="Shape 290"/>
              <p:cNvGrpSpPr/>
              <p:nvPr/>
            </p:nvGrpSpPr>
            <p:grpSpPr>
              <a:xfrm>
                <a:off x="5779208" y="488981"/>
                <a:ext cx="1817839" cy="1339889"/>
                <a:chOff x="2009775" y="1292225"/>
                <a:chExt cx="4633800" cy="3414600"/>
              </a:xfrm>
            </p:grpSpPr>
            <p:sp>
              <p:nvSpPr>
                <p:cNvPr id="291" name="Shape 291"/>
                <p:cNvSpPr/>
                <p:nvPr/>
              </p:nvSpPr>
              <p:spPr>
                <a:xfrm>
                  <a:off x="2009775" y="1292225"/>
                  <a:ext cx="4633800" cy="3414600"/>
                </a:xfrm>
                <a:prstGeom prst="ellipse">
                  <a:avLst/>
                </a:prstGeom>
                <a:gradFill>
                  <a:gsLst>
                    <a:gs pos="0">
                      <a:schemeClr val="dk1"/>
                    </a:gs>
                    <a:gs pos="100000">
                      <a:schemeClr val="dk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endParaRPr>
                </a:p>
              </p:txBody>
            </p:sp>
            <p:sp>
              <p:nvSpPr>
                <p:cNvPr id="292" name="Shape 292"/>
                <p:cNvSpPr/>
                <p:nvPr/>
              </p:nvSpPr>
              <p:spPr>
                <a:xfrm>
                  <a:off x="3781425" y="2543175"/>
                  <a:ext cx="917700" cy="642900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endParaRPr>
                </a:p>
              </p:txBody>
            </p:sp>
          </p:grpSp>
          <p:grpSp>
            <p:nvGrpSpPr>
              <p:cNvPr id="293" name="Shape 293"/>
              <p:cNvGrpSpPr/>
              <p:nvPr/>
            </p:nvGrpSpPr>
            <p:grpSpPr>
              <a:xfrm>
                <a:off x="4908239" y="-25905"/>
                <a:ext cx="3477574" cy="2751329"/>
                <a:chOff x="4908239" y="-25905"/>
                <a:chExt cx="3477574" cy="2751329"/>
              </a:xfrm>
            </p:grpSpPr>
            <p:grpSp>
              <p:nvGrpSpPr>
                <p:cNvPr id="294" name="Shape 294"/>
                <p:cNvGrpSpPr/>
                <p:nvPr/>
              </p:nvGrpSpPr>
              <p:grpSpPr>
                <a:xfrm>
                  <a:off x="6801279" y="1024092"/>
                  <a:ext cx="1291426" cy="1380670"/>
                  <a:chOff x="4615969" y="2656246"/>
                  <a:chExt cx="3295297" cy="3523017"/>
                </a:xfrm>
              </p:grpSpPr>
              <p:sp>
                <p:nvSpPr>
                  <p:cNvPr id="295" name="Shape 295"/>
                  <p:cNvSpPr/>
                  <p:nvPr/>
                </p:nvSpPr>
                <p:spPr>
                  <a:xfrm rot="2700000">
                    <a:off x="5508613" y="2432014"/>
                    <a:ext cx="496813" cy="27305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296" name="Shape 296"/>
                  <p:cNvSpPr/>
                  <p:nvPr/>
                </p:nvSpPr>
                <p:spPr>
                  <a:xfrm rot="2700000">
                    <a:off x="6729415" y="4651424"/>
                    <a:ext cx="776403" cy="14683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297" name="Shape 297"/>
                <p:cNvGrpSpPr/>
                <p:nvPr/>
              </p:nvGrpSpPr>
              <p:grpSpPr>
                <a:xfrm>
                  <a:off x="6814541" y="936081"/>
                  <a:ext cx="1534664" cy="1274897"/>
                  <a:chOff x="4650376" y="2430012"/>
                  <a:chExt cx="3912964" cy="3253119"/>
                </a:xfrm>
              </p:grpSpPr>
              <p:sp>
                <p:nvSpPr>
                  <p:cNvPr id="298" name="Shape 298"/>
                  <p:cNvSpPr/>
                  <p:nvPr/>
                </p:nvSpPr>
                <p:spPr>
                  <a:xfrm rot="2100167">
                    <a:off x="4548183" y="3205215"/>
                    <a:ext cx="2876487" cy="5507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299" name="Shape 299"/>
                  <p:cNvSpPr/>
                  <p:nvPr/>
                </p:nvSpPr>
                <p:spPr>
                  <a:xfrm rot="2099849">
                    <a:off x="6908848" y="4452901"/>
                    <a:ext cx="1546185" cy="8650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00" name="Shape 300"/>
                <p:cNvGrpSpPr/>
                <p:nvPr/>
              </p:nvGrpSpPr>
              <p:grpSpPr>
                <a:xfrm>
                  <a:off x="6807171" y="895123"/>
                  <a:ext cx="1564487" cy="1001787"/>
                  <a:chOff x="4631387" y="2328587"/>
                  <a:chExt cx="3991039" cy="2556233"/>
                </a:xfrm>
              </p:grpSpPr>
              <p:sp>
                <p:nvSpPr>
                  <p:cNvPr id="301" name="Shape 301"/>
                  <p:cNvSpPr/>
                  <p:nvPr/>
                </p:nvSpPr>
                <p:spPr>
                  <a:xfrm rot="1559930">
                    <a:off x="4597388" y="2908286"/>
                    <a:ext cx="2755998" cy="4810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02" name="Shape 302"/>
                  <p:cNvSpPr/>
                  <p:nvPr/>
                </p:nvSpPr>
                <p:spPr>
                  <a:xfrm rot="1560201">
                    <a:off x="7053165" y="3841774"/>
                    <a:ext cx="1478022" cy="7573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03" name="Shape 303"/>
                <p:cNvGrpSpPr/>
                <p:nvPr/>
              </p:nvGrpSpPr>
              <p:grpSpPr>
                <a:xfrm>
                  <a:off x="6804206" y="842532"/>
                  <a:ext cx="1581607" cy="813037"/>
                  <a:chOff x="4621948" y="2195612"/>
                  <a:chExt cx="4034712" cy="2070379"/>
                </a:xfrm>
              </p:grpSpPr>
              <p:sp>
                <p:nvSpPr>
                  <p:cNvPr id="304" name="Shape 304"/>
                  <p:cNvSpPr/>
                  <p:nvPr/>
                </p:nvSpPr>
                <p:spPr>
                  <a:xfrm rot="1079881">
                    <a:off x="4638712" y="2593944"/>
                    <a:ext cx="2662272" cy="5302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05" name="Shape 305"/>
                  <p:cNvSpPr/>
                  <p:nvPr/>
                </p:nvSpPr>
                <p:spPr>
                  <a:xfrm rot="1080301">
                    <a:off x="7134280" y="3232217"/>
                    <a:ext cx="1428662" cy="83334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06" name="Shape 306"/>
                <p:cNvGrpSpPr/>
                <p:nvPr/>
              </p:nvGrpSpPr>
              <p:grpSpPr>
                <a:xfrm>
                  <a:off x="6823880" y="804720"/>
                  <a:ext cx="1482223" cy="496031"/>
                  <a:chOff x="4673253" y="2098800"/>
                  <a:chExt cx="3781182" cy="1263131"/>
                </a:xfrm>
              </p:grpSpPr>
              <p:sp>
                <p:nvSpPr>
                  <p:cNvPr id="307" name="Shape 307"/>
                  <p:cNvSpPr/>
                  <p:nvPr/>
                </p:nvSpPr>
                <p:spPr>
                  <a:xfrm rot="420142">
                    <a:off x="4694262" y="2246359"/>
                    <a:ext cx="2450981" cy="4953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08" name="Shape 308"/>
                  <p:cNvSpPr/>
                  <p:nvPr/>
                </p:nvSpPr>
                <p:spPr>
                  <a:xfrm rot="420308">
                    <a:off x="7096074" y="2509889"/>
                    <a:ext cx="1316023" cy="77468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09" name="Shape 309"/>
                <p:cNvGrpSpPr/>
                <p:nvPr/>
              </p:nvGrpSpPr>
              <p:grpSpPr>
                <a:xfrm>
                  <a:off x="6845762" y="763874"/>
                  <a:ext cx="1344074" cy="230200"/>
                  <a:chOff x="4728509" y="1990743"/>
                  <a:chExt cx="3427885" cy="589200"/>
                </a:xfrm>
              </p:grpSpPr>
              <p:sp>
                <p:nvSpPr>
                  <p:cNvPr id="310" name="Shape 310"/>
                  <p:cNvSpPr/>
                  <p:nvPr/>
                </p:nvSpPr>
                <p:spPr>
                  <a:xfrm rot="-119867">
                    <a:off x="4733981" y="2041565"/>
                    <a:ext cx="2228854" cy="3491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11" name="Shape 311"/>
                  <p:cNvSpPr/>
                  <p:nvPr/>
                </p:nvSpPr>
                <p:spPr>
                  <a:xfrm rot="-119623">
                    <a:off x="6948532" y="2011425"/>
                    <a:ext cx="1198625" cy="5478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12" name="Shape 312"/>
                <p:cNvGrpSpPr/>
                <p:nvPr/>
              </p:nvGrpSpPr>
              <p:grpSpPr>
                <a:xfrm>
                  <a:off x="6813810" y="508085"/>
                  <a:ext cx="1194348" cy="400549"/>
                  <a:chOff x="4648901" y="1338244"/>
                  <a:chExt cx="3045253" cy="1024160"/>
                </a:xfrm>
              </p:grpSpPr>
              <p:sp>
                <p:nvSpPr>
                  <p:cNvPr id="313" name="Shape 313"/>
                  <p:cNvSpPr/>
                  <p:nvPr/>
                </p:nvSpPr>
                <p:spPr>
                  <a:xfrm rot="-840132">
                    <a:off x="4660897" y="1790658"/>
                    <a:ext cx="1959009" cy="3397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14" name="Shape 314"/>
                  <p:cNvSpPr/>
                  <p:nvPr/>
                </p:nvSpPr>
                <p:spPr>
                  <a:xfrm rot="-839556">
                    <a:off x="6594513" y="1457390"/>
                    <a:ext cx="1050882" cy="5318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15" name="Shape 315"/>
                <p:cNvGrpSpPr/>
                <p:nvPr/>
              </p:nvGrpSpPr>
              <p:grpSpPr>
                <a:xfrm>
                  <a:off x="5228907" y="1098420"/>
                  <a:ext cx="1291895" cy="1383371"/>
                  <a:chOff x="605668" y="2846416"/>
                  <a:chExt cx="3293972" cy="3528108"/>
                </a:xfrm>
              </p:grpSpPr>
              <p:sp>
                <p:nvSpPr>
                  <p:cNvPr id="316" name="Shape 316"/>
                  <p:cNvSpPr/>
                  <p:nvPr/>
                </p:nvSpPr>
                <p:spPr>
                  <a:xfrm rot="-2700000" flipH="1">
                    <a:off x="2509982" y="2620901"/>
                    <a:ext cx="495116" cy="27352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17" name="Shape 317"/>
                  <p:cNvSpPr/>
                  <p:nvPr/>
                </p:nvSpPr>
                <p:spPr>
                  <a:xfrm rot="-2700000" flipH="1">
                    <a:off x="1011116" y="4846686"/>
                    <a:ext cx="776403" cy="14683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18" name="Shape 318"/>
                <p:cNvGrpSpPr/>
                <p:nvPr/>
              </p:nvGrpSpPr>
              <p:grpSpPr>
                <a:xfrm>
                  <a:off x="4944820" y="1045622"/>
                  <a:ext cx="1535287" cy="1274897"/>
                  <a:chOff x="-117841" y="2711000"/>
                  <a:chExt cx="3914551" cy="3253119"/>
                </a:xfrm>
              </p:grpSpPr>
              <p:sp>
                <p:nvSpPr>
                  <p:cNvPr id="319" name="Shape 319"/>
                  <p:cNvSpPr/>
                  <p:nvPr/>
                </p:nvSpPr>
                <p:spPr>
                  <a:xfrm rot="-2100167" flipH="1">
                    <a:off x="1022416" y="3486203"/>
                    <a:ext cx="2876487" cy="5507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20" name="Shape 320"/>
                  <p:cNvSpPr/>
                  <p:nvPr/>
                </p:nvSpPr>
                <p:spPr>
                  <a:xfrm rot="-2099849" flipH="1">
                    <a:off x="-9533" y="4733889"/>
                    <a:ext cx="1546185" cy="8650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21" name="Shape 321"/>
                <p:cNvGrpSpPr/>
                <p:nvPr/>
              </p:nvGrpSpPr>
              <p:grpSpPr>
                <a:xfrm>
                  <a:off x="4923522" y="1006865"/>
                  <a:ext cx="1563941" cy="999428"/>
                  <a:chOff x="-173947" y="2611162"/>
                  <a:chExt cx="3989647" cy="2550212"/>
                </a:xfrm>
              </p:grpSpPr>
              <p:sp>
                <p:nvSpPr>
                  <p:cNvPr id="322" name="Shape 322"/>
                  <p:cNvSpPr/>
                  <p:nvPr/>
                </p:nvSpPr>
                <p:spPr>
                  <a:xfrm rot="-1559930" flipH="1">
                    <a:off x="1093699" y="3190861"/>
                    <a:ext cx="2755998" cy="4810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23" name="Shape 323"/>
                  <p:cNvSpPr/>
                  <p:nvPr/>
                </p:nvSpPr>
                <p:spPr>
                  <a:xfrm rot="-1560201" flipH="1">
                    <a:off x="-84209" y="4124397"/>
                    <a:ext cx="1478022" cy="7509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24" name="Shape 324"/>
                <p:cNvGrpSpPr/>
                <p:nvPr/>
              </p:nvGrpSpPr>
              <p:grpSpPr>
                <a:xfrm>
                  <a:off x="4908239" y="954671"/>
                  <a:ext cx="1581703" cy="810119"/>
                  <a:chOff x="-211407" y="2478187"/>
                  <a:chExt cx="4034957" cy="2068743"/>
                </a:xfrm>
              </p:grpSpPr>
              <p:sp>
                <p:nvSpPr>
                  <p:cNvPr id="325" name="Shape 325"/>
                  <p:cNvSpPr/>
                  <p:nvPr/>
                </p:nvSpPr>
                <p:spPr>
                  <a:xfrm rot="-1079881" flipH="1">
                    <a:off x="1144513" y="2876519"/>
                    <a:ext cx="2662272" cy="5302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26" name="Shape 326"/>
                  <p:cNvSpPr/>
                  <p:nvPr/>
                </p:nvSpPr>
                <p:spPr>
                  <a:xfrm rot="-1080301" flipH="1">
                    <a:off x="-117388" y="3511600"/>
                    <a:ext cx="1428662" cy="8349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27" name="Shape 327"/>
                <p:cNvGrpSpPr/>
                <p:nvPr/>
              </p:nvGrpSpPr>
              <p:grpSpPr>
                <a:xfrm>
                  <a:off x="4988118" y="914262"/>
                  <a:ext cx="1482379" cy="496672"/>
                  <a:chOff x="-9130" y="2375031"/>
                  <a:chExt cx="3781579" cy="1269611"/>
                </a:xfrm>
              </p:grpSpPr>
              <p:sp>
                <p:nvSpPr>
                  <p:cNvPr id="328" name="Shape 328"/>
                  <p:cNvSpPr/>
                  <p:nvPr/>
                </p:nvSpPr>
                <p:spPr>
                  <a:xfrm rot="-420142" flipH="1">
                    <a:off x="1300308" y="2522577"/>
                    <a:ext cx="2450981" cy="4969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29" name="Shape 329"/>
                  <p:cNvSpPr/>
                  <p:nvPr/>
                </p:nvSpPr>
                <p:spPr>
                  <a:xfrm rot="-420308" flipH="1">
                    <a:off x="33357" y="2789295"/>
                    <a:ext cx="1316023" cy="7779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30" name="Shape 330"/>
                <p:cNvGrpSpPr/>
                <p:nvPr/>
              </p:nvGrpSpPr>
              <p:grpSpPr>
                <a:xfrm>
                  <a:off x="5104912" y="873420"/>
                  <a:ext cx="1344074" cy="230200"/>
                  <a:chOff x="290690" y="2271731"/>
                  <a:chExt cx="3427886" cy="589200"/>
                </a:xfrm>
              </p:grpSpPr>
              <p:sp>
                <p:nvSpPr>
                  <p:cNvPr id="331" name="Shape 331"/>
                  <p:cNvSpPr/>
                  <p:nvPr/>
                </p:nvSpPr>
                <p:spPr>
                  <a:xfrm rot="119867" flipH="1">
                    <a:off x="1484249" y="2322552"/>
                    <a:ext cx="2228854" cy="3491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32" name="Shape 332"/>
                  <p:cNvSpPr/>
                  <p:nvPr/>
                </p:nvSpPr>
                <p:spPr>
                  <a:xfrm rot="119623" flipH="1">
                    <a:off x="299928" y="2292413"/>
                    <a:ext cx="1198625" cy="5478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33" name="Shape 333"/>
                <p:cNvGrpSpPr/>
                <p:nvPr/>
              </p:nvGrpSpPr>
              <p:grpSpPr>
                <a:xfrm>
                  <a:off x="5286279" y="617622"/>
                  <a:ext cx="1194348" cy="401170"/>
                  <a:chOff x="752932" y="1619231"/>
                  <a:chExt cx="3045253" cy="1025748"/>
                </a:xfrm>
              </p:grpSpPr>
              <p:sp>
                <p:nvSpPr>
                  <p:cNvPr id="334" name="Shape 334"/>
                  <p:cNvSpPr/>
                  <p:nvPr/>
                </p:nvSpPr>
                <p:spPr>
                  <a:xfrm rot="840132" flipH="1">
                    <a:off x="1827180" y="2073233"/>
                    <a:ext cx="1959009" cy="3397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35" name="Shape 335"/>
                  <p:cNvSpPr/>
                  <p:nvPr/>
                </p:nvSpPr>
                <p:spPr>
                  <a:xfrm rot="839556" flipH="1">
                    <a:off x="801690" y="1738377"/>
                    <a:ext cx="1050882" cy="5318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36" name="Shape 336"/>
                <p:cNvGrpSpPr/>
                <p:nvPr/>
              </p:nvGrpSpPr>
              <p:grpSpPr>
                <a:xfrm>
                  <a:off x="5350152" y="470995"/>
                  <a:ext cx="1173288" cy="556027"/>
                  <a:chOff x="913774" y="1248410"/>
                  <a:chExt cx="2993845" cy="1413030"/>
                </a:xfrm>
              </p:grpSpPr>
              <p:sp>
                <p:nvSpPr>
                  <p:cNvPr id="337" name="Shape 337"/>
                  <p:cNvSpPr/>
                  <p:nvPr/>
                </p:nvSpPr>
                <p:spPr>
                  <a:xfrm rot="1320002" flipH="1">
                    <a:off x="1954343" y="1963769"/>
                    <a:ext cx="1960453" cy="3429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38" name="Shape 338"/>
                  <p:cNvSpPr/>
                  <p:nvPr/>
                </p:nvSpPr>
                <p:spPr>
                  <a:xfrm rot="1319748" flipH="1">
                    <a:off x="976327" y="1425613"/>
                    <a:ext cx="1050893" cy="5380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39" name="Shape 339"/>
                <p:cNvGrpSpPr/>
                <p:nvPr/>
              </p:nvGrpSpPr>
              <p:grpSpPr>
                <a:xfrm>
                  <a:off x="5488257" y="267741"/>
                  <a:ext cx="1093697" cy="764510"/>
                  <a:chOff x="5488257" y="267741"/>
                  <a:chExt cx="1093697" cy="764510"/>
                </a:xfrm>
              </p:grpSpPr>
              <p:sp>
                <p:nvSpPr>
                  <p:cNvPr id="340" name="Shape 340"/>
                  <p:cNvSpPr/>
                  <p:nvPr/>
                </p:nvSpPr>
                <p:spPr>
                  <a:xfrm rot="2040020" flipH="1">
                    <a:off x="5842033" y="695328"/>
                    <a:ext cx="768243" cy="1335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41" name="Shape 341"/>
                  <p:cNvSpPr/>
                  <p:nvPr/>
                </p:nvSpPr>
                <p:spPr>
                  <a:xfrm rot="2038728" flipH="1">
                    <a:off x="5511664" y="365142"/>
                    <a:ext cx="412785" cy="2095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42" name="Shape 342"/>
                <p:cNvGrpSpPr/>
                <p:nvPr/>
              </p:nvGrpSpPr>
              <p:grpSpPr>
                <a:xfrm>
                  <a:off x="5629030" y="70425"/>
                  <a:ext cx="1000273" cy="926335"/>
                  <a:chOff x="5629030" y="70425"/>
                  <a:chExt cx="1000273" cy="926335"/>
                </a:xfrm>
              </p:grpSpPr>
              <p:sp>
                <p:nvSpPr>
                  <p:cNvPr id="343" name="Shape 343"/>
                  <p:cNvSpPr/>
                  <p:nvPr/>
                </p:nvSpPr>
                <p:spPr>
                  <a:xfrm rot="2700000" flipH="1">
                    <a:off x="5918415" y="608101"/>
                    <a:ext cx="777676" cy="1332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44" name="Shape 344"/>
                  <p:cNvSpPr/>
                  <p:nvPr/>
                </p:nvSpPr>
                <p:spPr>
                  <a:xfrm rot="2700000" flipH="1">
                    <a:off x="5641992" y="187332"/>
                    <a:ext cx="417475" cy="2095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45" name="Shape 345"/>
                <p:cNvGrpSpPr/>
                <p:nvPr/>
              </p:nvGrpSpPr>
              <p:grpSpPr>
                <a:xfrm>
                  <a:off x="5924952" y="20007"/>
                  <a:ext cx="737495" cy="953414"/>
                  <a:chOff x="2383028" y="94679"/>
                  <a:chExt cx="1881367" cy="2430938"/>
                </a:xfrm>
              </p:grpSpPr>
              <p:sp>
                <p:nvSpPr>
                  <p:cNvPr id="346" name="Shape 346"/>
                  <p:cNvSpPr/>
                  <p:nvPr/>
                </p:nvSpPr>
                <p:spPr>
                  <a:xfrm rot="3480240" flipH="1">
                    <a:off x="2781335" y="1520810"/>
                    <a:ext cx="1747819" cy="3446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47" name="Shape 347"/>
                  <p:cNvSpPr/>
                  <p:nvPr/>
                </p:nvSpPr>
                <p:spPr>
                  <a:xfrm rot="3480143" flipH="1">
                    <a:off x="2389313" y="366776"/>
                    <a:ext cx="938129" cy="5349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48" name="Shape 348"/>
                <p:cNvGrpSpPr/>
                <p:nvPr/>
              </p:nvGrpSpPr>
              <p:grpSpPr>
                <a:xfrm>
                  <a:off x="6140242" y="-25905"/>
                  <a:ext cx="563033" cy="980779"/>
                  <a:chOff x="2928994" y="-21671"/>
                  <a:chExt cx="1439246" cy="2503266"/>
                </a:xfrm>
              </p:grpSpPr>
              <p:sp>
                <p:nvSpPr>
                  <p:cNvPr id="349" name="Shape 349"/>
                  <p:cNvSpPr/>
                  <p:nvPr/>
                </p:nvSpPr>
                <p:spPr>
                  <a:xfrm rot="4140216" flipH="1">
                    <a:off x="3067877" y="1466051"/>
                    <a:ext cx="1681228" cy="3396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50" name="Shape 350"/>
                  <p:cNvSpPr/>
                  <p:nvPr/>
                </p:nvSpPr>
                <p:spPr>
                  <a:xfrm rot="4139959" flipH="1">
                    <a:off x="2889190" y="228559"/>
                    <a:ext cx="904907" cy="5366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51" name="Shape 351"/>
                <p:cNvGrpSpPr/>
                <p:nvPr/>
              </p:nvGrpSpPr>
              <p:grpSpPr>
                <a:xfrm>
                  <a:off x="6751564" y="328432"/>
                  <a:ext cx="1168300" cy="568487"/>
                  <a:chOff x="4487497" y="884266"/>
                  <a:chExt cx="2981118" cy="1449484"/>
                </a:xfrm>
              </p:grpSpPr>
              <p:sp>
                <p:nvSpPr>
                  <p:cNvPr id="352" name="Shape 352"/>
                  <p:cNvSpPr/>
                  <p:nvPr/>
                </p:nvSpPr>
                <p:spPr>
                  <a:xfrm rot="-1379867">
                    <a:off x="4476825" y="1622446"/>
                    <a:ext cx="1955742" cy="3429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53" name="Shape 353"/>
                  <p:cNvSpPr/>
                  <p:nvPr/>
                </p:nvSpPr>
                <p:spPr>
                  <a:xfrm rot="-1380062">
                    <a:off x="6354784" y="1068344"/>
                    <a:ext cx="1051061" cy="5351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54" name="Shape 354"/>
                <p:cNvGrpSpPr/>
                <p:nvPr/>
              </p:nvGrpSpPr>
              <p:grpSpPr>
                <a:xfrm>
                  <a:off x="6685950" y="162823"/>
                  <a:ext cx="1108023" cy="742414"/>
                  <a:chOff x="4322188" y="462515"/>
                  <a:chExt cx="2822990" cy="1887653"/>
                </a:xfrm>
              </p:grpSpPr>
              <p:sp>
                <p:nvSpPr>
                  <p:cNvPr id="355" name="Shape 355"/>
                  <p:cNvSpPr/>
                  <p:nvPr/>
                </p:nvSpPr>
                <p:spPr>
                  <a:xfrm rot="-1980195">
                    <a:off x="4257710" y="1501680"/>
                    <a:ext cx="1957455" cy="3430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56" name="Shape 356"/>
                  <p:cNvSpPr/>
                  <p:nvPr/>
                </p:nvSpPr>
                <p:spPr>
                  <a:xfrm rot="-1980237">
                    <a:off x="6034075" y="704844"/>
                    <a:ext cx="1049207" cy="5380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sp>
              <p:nvSpPr>
                <p:cNvPr id="357" name="Shape 357"/>
                <p:cNvSpPr/>
                <p:nvPr/>
              </p:nvSpPr>
              <p:spPr>
                <a:xfrm rot="4619598" flipH="1">
                  <a:off x="6299115" y="590534"/>
                  <a:ext cx="639815" cy="90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20000"/>
                      </a:moveTo>
                      <a:cubicBezTo>
                        <a:pt x="1052" y="116190"/>
                        <a:pt x="24912" y="59047"/>
                        <a:pt x="37894" y="40000"/>
                      </a:cubicBezTo>
                      <a:cubicBezTo>
                        <a:pt x="50877" y="20952"/>
                        <a:pt x="64210" y="11428"/>
                        <a:pt x="77894" y="5714"/>
                      </a:cubicBezTo>
                      <a:cubicBezTo>
                        <a:pt x="91578" y="0"/>
                        <a:pt x="113114" y="2619"/>
                        <a:pt x="120000" y="5714"/>
                      </a:cubicBezTo>
                      <a:lnTo>
                        <a:pt x="119298" y="24523"/>
                      </a:lnTo>
                      <a:cubicBezTo>
                        <a:pt x="112192" y="27619"/>
                        <a:pt x="92456" y="16904"/>
                        <a:pt x="77368" y="24523"/>
                      </a:cubicBezTo>
                      <a:cubicBezTo>
                        <a:pt x="53026" y="32380"/>
                        <a:pt x="43771" y="45714"/>
                        <a:pt x="28684" y="69523"/>
                      </a:cubicBezTo>
                      <a:cubicBezTo>
                        <a:pt x="15701" y="84761"/>
                        <a:pt x="5964" y="109523"/>
                        <a:pt x="0" y="12000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endParaRPr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 rot="4620548" flipH="1">
                  <a:off x="6312701" y="122978"/>
                  <a:ext cx="342978" cy="1443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39" y="1213"/>
                      </a:moveTo>
                      <a:cubicBezTo>
                        <a:pt x="5765" y="0"/>
                        <a:pt x="19875" y="3640"/>
                        <a:pt x="32899" y="8495"/>
                      </a:cubicBezTo>
                      <a:cubicBezTo>
                        <a:pt x="45924" y="13350"/>
                        <a:pt x="65732" y="20783"/>
                        <a:pt x="78485" y="30341"/>
                      </a:cubicBezTo>
                      <a:cubicBezTo>
                        <a:pt x="91237" y="39898"/>
                        <a:pt x="102498" y="55221"/>
                        <a:pt x="109282" y="65537"/>
                      </a:cubicBezTo>
                      <a:cubicBezTo>
                        <a:pt x="116065" y="75853"/>
                        <a:pt x="118236" y="83438"/>
                        <a:pt x="119118" y="92389"/>
                      </a:cubicBezTo>
                      <a:cubicBezTo>
                        <a:pt x="119999" y="101340"/>
                        <a:pt x="116472" y="118786"/>
                        <a:pt x="114573" y="119393"/>
                      </a:cubicBezTo>
                      <a:cubicBezTo>
                        <a:pt x="112673" y="120000"/>
                        <a:pt x="111181" y="104222"/>
                        <a:pt x="107789" y="95878"/>
                      </a:cubicBezTo>
                      <a:cubicBezTo>
                        <a:pt x="104397" y="87534"/>
                        <a:pt x="99649" y="77370"/>
                        <a:pt x="94222" y="68874"/>
                      </a:cubicBezTo>
                      <a:cubicBezTo>
                        <a:pt x="88795" y="60379"/>
                        <a:pt x="84386" y="52490"/>
                        <a:pt x="75228" y="44905"/>
                      </a:cubicBezTo>
                      <a:cubicBezTo>
                        <a:pt x="66071" y="37319"/>
                        <a:pt x="51961" y="28672"/>
                        <a:pt x="39412" y="23059"/>
                      </a:cubicBezTo>
                      <a:cubicBezTo>
                        <a:pt x="26862" y="17446"/>
                        <a:pt x="6512" y="15170"/>
                        <a:pt x="0" y="11529"/>
                      </a:cubicBezTo>
                      <a:lnTo>
                        <a:pt x="339" y="12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folHlink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endParaRPr>
                </a:p>
              </p:txBody>
            </p:sp>
            <p:grpSp>
              <p:nvGrpSpPr>
                <p:cNvPr id="359" name="Shape 359"/>
                <p:cNvGrpSpPr/>
                <p:nvPr/>
              </p:nvGrpSpPr>
              <p:grpSpPr>
                <a:xfrm>
                  <a:off x="6600067" y="-13992"/>
                  <a:ext cx="599018" cy="960351"/>
                  <a:chOff x="4102915" y="9160"/>
                  <a:chExt cx="1527329" cy="2449252"/>
                </a:xfrm>
              </p:grpSpPr>
              <p:sp>
                <p:nvSpPr>
                  <p:cNvPr id="360" name="Shape 360"/>
                  <p:cNvSpPr/>
                  <p:nvPr/>
                </p:nvSpPr>
                <p:spPr>
                  <a:xfrm rot="-3899763">
                    <a:off x="3750540" y="1485177"/>
                    <a:ext cx="1684250" cy="2952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61" name="Shape 361"/>
                  <p:cNvSpPr/>
                  <p:nvPr/>
                </p:nvSpPr>
                <p:spPr>
                  <a:xfrm rot="-3900573">
                    <a:off x="4780662" y="286543"/>
                    <a:ext cx="903265" cy="4571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62" name="Shape 362"/>
                <p:cNvGrpSpPr/>
                <p:nvPr/>
              </p:nvGrpSpPr>
              <p:grpSpPr>
                <a:xfrm>
                  <a:off x="6596795" y="46275"/>
                  <a:ext cx="949563" cy="909922"/>
                  <a:chOff x="4092184" y="162186"/>
                  <a:chExt cx="2426689" cy="2320638"/>
                </a:xfrm>
              </p:grpSpPr>
              <p:sp>
                <p:nvSpPr>
                  <p:cNvPr id="363" name="Shape 363"/>
                  <p:cNvSpPr/>
                  <p:nvPr/>
                </p:nvSpPr>
                <p:spPr>
                  <a:xfrm rot="-2819840">
                    <a:off x="3957672" y="1452544"/>
                    <a:ext cx="1832024" cy="4285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64" name="Shape 364"/>
                  <p:cNvSpPr/>
                  <p:nvPr/>
                </p:nvSpPr>
                <p:spPr>
                  <a:xfrm rot="-2820235">
                    <a:off x="5447437" y="415088"/>
                    <a:ext cx="982772" cy="6698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65" name="Shape 365"/>
                <p:cNvGrpSpPr/>
                <p:nvPr/>
              </p:nvGrpSpPr>
              <p:grpSpPr>
                <a:xfrm>
                  <a:off x="6650180" y="-442"/>
                  <a:ext cx="212739" cy="904658"/>
                  <a:chOff x="4229159" y="41559"/>
                  <a:chExt cx="544231" cy="2310159"/>
                </a:xfrm>
              </p:grpSpPr>
              <p:sp>
                <p:nvSpPr>
                  <p:cNvPr id="366" name="Shape 366"/>
                  <p:cNvSpPr/>
                  <p:nvPr/>
                </p:nvSpPr>
                <p:spPr>
                  <a:xfrm rot="-4919706">
                    <a:off x="3645781" y="1523198"/>
                    <a:ext cx="1514456" cy="1381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67" name="Shape 367"/>
                  <p:cNvSpPr/>
                  <p:nvPr/>
                </p:nvSpPr>
                <p:spPr>
                  <a:xfrm rot="-4920464">
                    <a:off x="4206800" y="352381"/>
                    <a:ext cx="811280" cy="2111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68" name="Shape 368"/>
                <p:cNvGrpSpPr/>
                <p:nvPr/>
              </p:nvGrpSpPr>
              <p:grpSpPr>
                <a:xfrm>
                  <a:off x="5438470" y="1129338"/>
                  <a:ext cx="1110531" cy="1511266"/>
                  <a:chOff x="1139603" y="2923600"/>
                  <a:chExt cx="2835159" cy="3857239"/>
                </a:xfrm>
              </p:grpSpPr>
              <p:sp>
                <p:nvSpPr>
                  <p:cNvPr id="369" name="Shape 369"/>
                  <p:cNvSpPr/>
                  <p:nvPr/>
                </p:nvSpPr>
                <p:spPr>
                  <a:xfrm rot="-3240186" flipH="1">
                    <a:off x="1601004" y="3928363"/>
                    <a:ext cx="2736917" cy="4969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70" name="Shape 370"/>
                  <p:cNvSpPr/>
                  <p:nvPr/>
                </p:nvSpPr>
                <p:spPr>
                  <a:xfrm rot="-3240062" flipH="1">
                    <a:off x="1150888" y="5570596"/>
                    <a:ext cx="1468429" cy="7761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71" name="Shape 371"/>
                <p:cNvGrpSpPr/>
                <p:nvPr/>
              </p:nvGrpSpPr>
              <p:grpSpPr>
                <a:xfrm>
                  <a:off x="5806413" y="1189418"/>
                  <a:ext cx="753144" cy="1511429"/>
                  <a:chOff x="2077317" y="3078492"/>
                  <a:chExt cx="1923250" cy="3856671"/>
                </a:xfrm>
              </p:grpSpPr>
              <p:sp>
                <p:nvSpPr>
                  <p:cNvPr id="372" name="Shape 372"/>
                  <p:cNvSpPr/>
                  <p:nvPr/>
                </p:nvSpPr>
                <p:spPr>
                  <a:xfrm rot="-4019858" flipH="1">
                    <a:off x="2012220" y="4091656"/>
                    <a:ext cx="2530394" cy="4969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73" name="Shape 373"/>
                  <p:cNvSpPr/>
                  <p:nvPr/>
                </p:nvSpPr>
                <p:spPr>
                  <a:xfrm rot="-4019871" flipH="1">
                    <a:off x="2021617" y="5771363"/>
                    <a:ext cx="1355799" cy="776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74" name="Shape 374"/>
                <p:cNvGrpSpPr/>
                <p:nvPr/>
              </p:nvGrpSpPr>
              <p:grpSpPr>
                <a:xfrm rot="60140">
                  <a:off x="6181845" y="1212262"/>
                  <a:ext cx="414977" cy="1475839"/>
                  <a:chOff x="2979560" y="3133381"/>
                  <a:chExt cx="1134264" cy="4208831"/>
                </a:xfrm>
              </p:grpSpPr>
              <p:sp>
                <p:nvSpPr>
                  <p:cNvPr id="375" name="Shape 375"/>
                  <p:cNvSpPr/>
                  <p:nvPr/>
                </p:nvSpPr>
                <p:spPr>
                  <a:xfrm rot="-4800071" flipH="1">
                    <a:off x="2282834" y="4273627"/>
                    <a:ext cx="2717881" cy="4795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76" name="Shape 376"/>
                  <p:cNvSpPr/>
                  <p:nvPr/>
                </p:nvSpPr>
                <p:spPr>
                  <a:xfrm rot="-4799767" flipH="1">
                    <a:off x="2746342" y="6186478"/>
                    <a:ext cx="1455834" cy="7478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77" name="Shape 377"/>
                <p:cNvGrpSpPr/>
                <p:nvPr/>
              </p:nvGrpSpPr>
              <p:grpSpPr>
                <a:xfrm>
                  <a:off x="6755203" y="1104798"/>
                  <a:ext cx="1158332" cy="1488889"/>
                  <a:chOff x="4501640" y="2863191"/>
                  <a:chExt cx="2948160" cy="3798187"/>
                </a:xfrm>
              </p:grpSpPr>
              <p:sp>
                <p:nvSpPr>
                  <p:cNvPr id="378" name="Shape 378"/>
                  <p:cNvSpPr/>
                  <p:nvPr/>
                </p:nvSpPr>
                <p:spPr>
                  <a:xfrm rot="3120160">
                    <a:off x="4171105" y="3845734"/>
                    <a:ext cx="2735269" cy="4952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79" name="Shape 379"/>
                  <p:cNvSpPr/>
                  <p:nvPr/>
                </p:nvSpPr>
                <p:spPr>
                  <a:xfrm rot="3119678">
                    <a:off x="5956406" y="5453111"/>
                    <a:ext cx="1468488" cy="7794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80" name="Shape 380"/>
                <p:cNvGrpSpPr/>
                <p:nvPr/>
              </p:nvGrpSpPr>
              <p:grpSpPr>
                <a:xfrm>
                  <a:off x="6740246" y="1159714"/>
                  <a:ext cx="893997" cy="1529585"/>
                  <a:chOff x="4463131" y="3000888"/>
                  <a:chExt cx="2274803" cy="3902004"/>
                </a:xfrm>
              </p:grpSpPr>
              <p:sp>
                <p:nvSpPr>
                  <p:cNvPr id="381" name="Shape 381"/>
                  <p:cNvSpPr/>
                  <p:nvPr/>
                </p:nvSpPr>
                <p:spPr>
                  <a:xfrm rot="3719938">
                    <a:off x="3978250" y="4030744"/>
                    <a:ext cx="2617960" cy="4746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82" name="Shape 382"/>
                  <p:cNvSpPr/>
                  <p:nvPr/>
                </p:nvSpPr>
                <p:spPr>
                  <a:xfrm rot="3719753">
                    <a:off x="5376931" y="5735672"/>
                    <a:ext cx="1405006" cy="7444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83" name="Shape 383"/>
                <p:cNvGrpSpPr/>
                <p:nvPr/>
              </p:nvGrpSpPr>
              <p:grpSpPr>
                <a:xfrm>
                  <a:off x="6704705" y="1218870"/>
                  <a:ext cx="624121" cy="1506553"/>
                  <a:chOff x="4369051" y="3150974"/>
                  <a:chExt cx="1589714" cy="3844228"/>
                </a:xfrm>
              </p:grpSpPr>
              <p:sp>
                <p:nvSpPr>
                  <p:cNvPr id="384" name="Shape 384"/>
                  <p:cNvSpPr/>
                  <p:nvPr/>
                </p:nvSpPr>
                <p:spPr>
                  <a:xfrm rot="4260132">
                    <a:off x="3695680" y="4221041"/>
                    <a:ext cx="2539842" cy="3873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85" name="Shape 385"/>
                  <p:cNvSpPr/>
                  <p:nvPr/>
                </p:nvSpPr>
                <p:spPr>
                  <a:xfrm rot="4259744">
                    <a:off x="4764157" y="5943657"/>
                    <a:ext cx="1365317" cy="6126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86" name="Shape 386"/>
                <p:cNvGrpSpPr/>
                <p:nvPr/>
              </p:nvGrpSpPr>
              <p:grpSpPr>
                <a:xfrm>
                  <a:off x="6674651" y="1283722"/>
                  <a:ext cx="360677" cy="1402245"/>
                  <a:chOff x="4295155" y="3317435"/>
                  <a:chExt cx="918689" cy="3576245"/>
                </a:xfrm>
              </p:grpSpPr>
              <p:sp>
                <p:nvSpPr>
                  <p:cNvPr id="387" name="Shape 387"/>
                  <p:cNvSpPr/>
                  <p:nvPr/>
                </p:nvSpPr>
                <p:spPr>
                  <a:xfrm rot="4860033">
                    <a:off x="3505150" y="4303682"/>
                    <a:ext cx="2332108" cy="39210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88" name="Shape 388"/>
                  <p:cNvSpPr/>
                  <p:nvPr/>
                </p:nvSpPr>
                <p:spPr>
                  <a:xfrm rot="4860144">
                    <a:off x="4187038" y="5920746"/>
                    <a:ext cx="1252613" cy="6126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  <p:grpSp>
              <p:nvGrpSpPr>
                <p:cNvPr id="389" name="Shape 389"/>
                <p:cNvGrpSpPr/>
                <p:nvPr/>
              </p:nvGrpSpPr>
              <p:grpSpPr>
                <a:xfrm>
                  <a:off x="6401455" y="1307213"/>
                  <a:ext cx="323710" cy="1370224"/>
                  <a:chOff x="3579805" y="3379126"/>
                  <a:chExt cx="825792" cy="3493688"/>
                </a:xfrm>
              </p:grpSpPr>
              <p:sp>
                <p:nvSpPr>
                  <p:cNvPr id="390" name="Shape 390"/>
                  <p:cNvSpPr/>
                  <p:nvPr/>
                </p:nvSpPr>
                <p:spPr>
                  <a:xfrm rot="5700067">
                    <a:off x="3020061" y="4379061"/>
                    <a:ext cx="2278172" cy="2954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  <p:sp>
                <p:nvSpPr>
                  <p:cNvPr id="391" name="Shape 391"/>
                  <p:cNvSpPr/>
                  <p:nvPr/>
                </p:nvSpPr>
                <p:spPr>
                  <a:xfrm rot="5699902">
                    <a:off x="3254381" y="6010171"/>
                    <a:ext cx="1222348" cy="4667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endParaRPr>
                  </a:p>
                </p:txBody>
              </p:sp>
            </p:grpSp>
          </p:grpSp>
          <p:sp>
            <p:nvSpPr>
              <p:cNvPr id="392" name="Shape 392"/>
              <p:cNvSpPr/>
              <p:nvPr/>
            </p:nvSpPr>
            <p:spPr>
              <a:xfrm flipH="1">
                <a:off x="6148512" y="1482725"/>
                <a:ext cx="301500" cy="9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 flipH="1">
                <a:off x="5599099" y="1150937"/>
                <a:ext cx="1322400" cy="1433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30366" y="0"/>
                    </a:moveTo>
                    <a:cubicBezTo>
                      <a:pt x="83166" y="13809"/>
                      <a:pt x="120000" y="61510"/>
                      <a:pt x="120000" y="116083"/>
                    </a:cubicBezTo>
                    <a:cubicBezTo>
                      <a:pt x="120000" y="117389"/>
                      <a:pt x="119977" y="118694"/>
                      <a:pt x="119933" y="119994"/>
                    </a:cubicBezTo>
                  </a:path>
                  <a:path w="120000" h="120000" extrusionOk="0">
                    <a:moveTo>
                      <a:pt x="30366" y="0"/>
                    </a:moveTo>
                    <a:cubicBezTo>
                      <a:pt x="83166" y="13809"/>
                      <a:pt x="120000" y="61510"/>
                      <a:pt x="120000" y="116083"/>
                    </a:cubicBezTo>
                    <a:cubicBezTo>
                      <a:pt x="120000" y="117389"/>
                      <a:pt x="119977" y="118694"/>
                      <a:pt x="119933" y="119994"/>
                    </a:cubicBezTo>
                    <a:lnTo>
                      <a:pt x="0" y="116083"/>
                    </a:lnTo>
                    <a:lnTo>
                      <a:pt x="303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 rot="10800000" flipH="1">
                <a:off x="6791325" y="284137"/>
                <a:ext cx="1598700" cy="1273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120000" y="58061"/>
                    </a:moveTo>
                    <a:cubicBezTo>
                      <a:pt x="107574" y="96277"/>
                      <a:pt x="83920" y="119994"/>
                      <a:pt x="58240" y="120000"/>
                    </a:cubicBezTo>
                    <a:cubicBezTo>
                      <a:pt x="34945" y="120000"/>
                      <a:pt x="13150" y="100450"/>
                      <a:pt x="-3" y="67761"/>
                    </a:cubicBezTo>
                  </a:path>
                  <a:path w="120000" h="120000" extrusionOk="0">
                    <a:moveTo>
                      <a:pt x="120000" y="58061"/>
                    </a:moveTo>
                    <a:cubicBezTo>
                      <a:pt x="107574" y="96277"/>
                      <a:pt x="83920" y="119994"/>
                      <a:pt x="58240" y="120000"/>
                    </a:cubicBezTo>
                    <a:cubicBezTo>
                      <a:pt x="34945" y="120000"/>
                      <a:pt x="13150" y="100450"/>
                      <a:pt x="-3" y="67761"/>
                    </a:cubicBezTo>
                    <a:lnTo>
                      <a:pt x="58240" y="0"/>
                    </a:lnTo>
                    <a:lnTo>
                      <a:pt x="120000" y="580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 flipH="1">
                <a:off x="5733975" y="920750"/>
                <a:ext cx="771600" cy="148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0" y="6913"/>
                    </a:moveTo>
                    <a:cubicBezTo>
                      <a:pt x="9756" y="2334"/>
                      <a:pt x="20056" y="-5"/>
                      <a:pt x="30435" y="0"/>
                    </a:cubicBezTo>
                    <a:cubicBezTo>
                      <a:pt x="79899" y="0"/>
                      <a:pt x="120000" y="52024"/>
                      <a:pt x="120000" y="116207"/>
                    </a:cubicBezTo>
                    <a:cubicBezTo>
                      <a:pt x="120000" y="117471"/>
                      <a:pt x="119983" y="118735"/>
                      <a:pt x="119950" y="119994"/>
                    </a:cubicBezTo>
                  </a:path>
                  <a:path w="120000" h="120000" extrusionOk="0">
                    <a:moveTo>
                      <a:pt x="0" y="6913"/>
                    </a:moveTo>
                    <a:cubicBezTo>
                      <a:pt x="9756" y="2334"/>
                      <a:pt x="20056" y="-5"/>
                      <a:pt x="30435" y="0"/>
                    </a:cubicBezTo>
                    <a:cubicBezTo>
                      <a:pt x="79899" y="0"/>
                      <a:pt x="120000" y="52024"/>
                      <a:pt x="120000" y="116207"/>
                    </a:cubicBezTo>
                    <a:cubicBezTo>
                      <a:pt x="120000" y="117471"/>
                      <a:pt x="119983" y="118735"/>
                      <a:pt x="119950" y="119994"/>
                    </a:cubicBezTo>
                    <a:lnTo>
                      <a:pt x="30435" y="116207"/>
                    </a:lnTo>
                    <a:lnTo>
                      <a:pt x="0" y="691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96" name="Shape 396"/>
              <p:cNvSpPr/>
              <p:nvPr/>
            </p:nvSpPr>
            <p:spPr>
              <a:xfrm flipH="1">
                <a:off x="5186273" y="996950"/>
                <a:ext cx="1255800" cy="1478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-3" y="10254"/>
                    </a:moveTo>
                    <a:cubicBezTo>
                      <a:pt x="10982" y="3491"/>
                      <a:pt x="22891" y="-5"/>
                      <a:pt x="34941" y="0"/>
                    </a:cubicBezTo>
                    <a:cubicBezTo>
                      <a:pt x="81916" y="0"/>
                      <a:pt x="120000" y="52024"/>
                      <a:pt x="120000" y="116207"/>
                    </a:cubicBezTo>
                    <a:cubicBezTo>
                      <a:pt x="120000" y="117471"/>
                      <a:pt x="119984" y="118735"/>
                      <a:pt x="119952" y="119994"/>
                    </a:cubicBezTo>
                  </a:path>
                  <a:path w="120000" h="120000" extrusionOk="0">
                    <a:moveTo>
                      <a:pt x="-3" y="10254"/>
                    </a:moveTo>
                    <a:cubicBezTo>
                      <a:pt x="10982" y="3491"/>
                      <a:pt x="22891" y="-5"/>
                      <a:pt x="34941" y="0"/>
                    </a:cubicBezTo>
                    <a:cubicBezTo>
                      <a:pt x="81916" y="0"/>
                      <a:pt x="120000" y="52024"/>
                      <a:pt x="120000" y="116207"/>
                    </a:cubicBezTo>
                    <a:cubicBezTo>
                      <a:pt x="120000" y="117471"/>
                      <a:pt x="119984" y="118735"/>
                      <a:pt x="119952" y="119994"/>
                    </a:cubicBezTo>
                    <a:lnTo>
                      <a:pt x="34941" y="116207"/>
                    </a:lnTo>
                    <a:lnTo>
                      <a:pt x="-3" y="1025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97" name="Shape 397"/>
              <p:cNvSpPr/>
              <p:nvPr/>
            </p:nvSpPr>
            <p:spPr>
              <a:xfrm flipH="1">
                <a:off x="5075186" y="727075"/>
                <a:ext cx="1479600" cy="148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0" y="22816"/>
                    </a:moveTo>
                    <a:cubicBezTo>
                      <a:pt x="12956" y="7994"/>
                      <a:pt x="28649" y="-5"/>
                      <a:pt x="44771" y="0"/>
                    </a:cubicBezTo>
                    <a:cubicBezTo>
                      <a:pt x="86317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w="120000" h="120000" extrusionOk="0">
                    <a:moveTo>
                      <a:pt x="0" y="22816"/>
                    </a:moveTo>
                    <a:cubicBezTo>
                      <a:pt x="12956" y="7994"/>
                      <a:pt x="28649" y="-5"/>
                      <a:pt x="44771" y="0"/>
                    </a:cubicBezTo>
                    <a:cubicBezTo>
                      <a:pt x="86317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4771" y="116207"/>
                    </a:lnTo>
                    <a:lnTo>
                      <a:pt x="0" y="2281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6713536" y="935037"/>
                <a:ext cx="236400" cy="148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w="120000" h="120000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6777036" y="928687"/>
                <a:ext cx="624000" cy="148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w="120000" h="120000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6829425" y="735012"/>
                <a:ext cx="887400" cy="148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w="120000" h="120000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7000875" y="1639886"/>
                <a:ext cx="300000" cy="92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2" name="Shape 402"/>
              <p:cNvSpPr/>
              <p:nvPr/>
            </p:nvSpPr>
            <p:spPr>
              <a:xfrm rot="8881279" flipH="1">
                <a:off x="6530996" y="1338427"/>
                <a:ext cx="273034" cy="51900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3" name="Shape 403"/>
              <p:cNvSpPr/>
              <p:nvPr/>
            </p:nvSpPr>
            <p:spPr>
              <a:xfrm flipH="1">
                <a:off x="4990950" y="506412"/>
                <a:ext cx="1581300" cy="148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0" y="33802"/>
                    </a:moveTo>
                    <a:cubicBezTo>
                      <a:pt x="13185" y="12147"/>
                      <a:pt x="31024" y="-5"/>
                      <a:pt x="49622" y="0"/>
                    </a:cubicBezTo>
                    <a:cubicBezTo>
                      <a:pt x="88489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60" y="119994"/>
                    </a:cubicBezTo>
                  </a:path>
                  <a:path w="120000" h="120000" extrusionOk="0">
                    <a:moveTo>
                      <a:pt x="0" y="33802"/>
                    </a:moveTo>
                    <a:cubicBezTo>
                      <a:pt x="13185" y="12147"/>
                      <a:pt x="31024" y="-5"/>
                      <a:pt x="49622" y="0"/>
                    </a:cubicBezTo>
                    <a:cubicBezTo>
                      <a:pt x="88489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60" y="119994"/>
                    </a:cubicBezTo>
                    <a:lnTo>
                      <a:pt x="49622" y="116207"/>
                    </a:lnTo>
                    <a:lnTo>
                      <a:pt x="0" y="3380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4" name="Shape 404"/>
              <p:cNvSpPr/>
              <p:nvPr/>
            </p:nvSpPr>
            <p:spPr>
              <a:xfrm flipH="1">
                <a:off x="5438825" y="193675"/>
                <a:ext cx="1149300" cy="1433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-3" y="55638"/>
                    </a:moveTo>
                    <a:cubicBezTo>
                      <a:pt x="14916" y="20988"/>
                      <a:pt x="40801" y="-5"/>
                      <a:pt x="68621" y="0"/>
                    </a:cubicBezTo>
                    <a:cubicBezTo>
                      <a:pt x="87339" y="0"/>
                      <a:pt x="105489" y="9533"/>
                      <a:pt x="120000" y="26994"/>
                    </a:cubicBezTo>
                  </a:path>
                  <a:path w="120000" h="120000" extrusionOk="0">
                    <a:moveTo>
                      <a:pt x="-3" y="55638"/>
                    </a:moveTo>
                    <a:cubicBezTo>
                      <a:pt x="14916" y="20988"/>
                      <a:pt x="40801" y="-5"/>
                      <a:pt x="68621" y="0"/>
                    </a:cubicBezTo>
                    <a:cubicBezTo>
                      <a:pt x="87339" y="0"/>
                      <a:pt x="105489" y="9533"/>
                      <a:pt x="120000" y="26994"/>
                    </a:cubicBezTo>
                    <a:lnTo>
                      <a:pt x="68621" y="120000"/>
                    </a:lnTo>
                    <a:lnTo>
                      <a:pt x="-3" y="5563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6665911" y="796925"/>
                <a:ext cx="473100" cy="1433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-3" y="25061"/>
                    </a:moveTo>
                    <a:cubicBezTo>
                      <a:pt x="14575" y="8811"/>
                      <a:pt x="32475" y="-5"/>
                      <a:pt x="50903" y="0"/>
                    </a:cubicBezTo>
                    <a:cubicBezTo>
                      <a:pt x="78632" y="0"/>
                      <a:pt x="104542" y="19916"/>
                      <a:pt x="119996" y="53116"/>
                    </a:cubicBezTo>
                  </a:path>
                  <a:path w="120000" h="120000" extrusionOk="0">
                    <a:moveTo>
                      <a:pt x="-3" y="25061"/>
                    </a:moveTo>
                    <a:cubicBezTo>
                      <a:pt x="14575" y="8811"/>
                      <a:pt x="32475" y="-5"/>
                      <a:pt x="50903" y="0"/>
                    </a:cubicBezTo>
                    <a:cubicBezTo>
                      <a:pt x="78632" y="0"/>
                      <a:pt x="104542" y="19916"/>
                      <a:pt x="119996" y="53116"/>
                    </a:cubicBezTo>
                    <a:lnTo>
                      <a:pt x="50903" y="120000"/>
                    </a:lnTo>
                    <a:lnTo>
                      <a:pt x="-3" y="250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6" name="Shape 406"/>
              <p:cNvSpPr/>
              <p:nvPr/>
            </p:nvSpPr>
            <p:spPr>
              <a:xfrm flipH="1">
                <a:off x="5249937" y="1557337"/>
                <a:ext cx="676200" cy="949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 flipH="1">
                <a:off x="5567248" y="555625"/>
                <a:ext cx="433500" cy="94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8" name="Shape 408"/>
              <p:cNvSpPr/>
              <p:nvPr/>
            </p:nvSpPr>
            <p:spPr>
              <a:xfrm flipH="1">
                <a:off x="6065787" y="273050"/>
                <a:ext cx="260400" cy="947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7685086" y="1419225"/>
                <a:ext cx="627000" cy="996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10" name="Shape 410"/>
              <p:cNvSpPr/>
              <p:nvPr/>
            </p:nvSpPr>
            <p:spPr>
              <a:xfrm>
                <a:off x="7359650" y="914400"/>
                <a:ext cx="942900" cy="663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11" name="Shape 411"/>
              <p:cNvSpPr/>
              <p:nvPr/>
            </p:nvSpPr>
            <p:spPr>
              <a:xfrm>
                <a:off x="7394575" y="209550"/>
                <a:ext cx="412800" cy="890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12" name="Shape 412"/>
              <p:cNvSpPr/>
              <p:nvPr/>
            </p:nvSpPr>
            <p:spPr>
              <a:xfrm rot="-1381188">
                <a:off x="6986534" y="950906"/>
                <a:ext cx="277714" cy="5223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13" name="Shape 413"/>
              <p:cNvSpPr/>
              <p:nvPr/>
            </p:nvSpPr>
            <p:spPr>
              <a:xfrm rot="1381008" flipH="1">
                <a:off x="6005483" y="934994"/>
                <a:ext cx="273145" cy="5237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</p:grpSp>
      </p:grpSp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0" y="0"/>
            <a:ext cx="9144000" cy="104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149225" y="4791075"/>
            <a:ext cx="8832900" cy="2322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152400" y="116681"/>
            <a:ext cx="8832900" cy="491010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6" name="Shape 496"/>
          <p:cNvCxnSpPr/>
          <p:nvPr/>
        </p:nvCxnSpPr>
        <p:spPr>
          <a:xfrm>
            <a:off x="152400" y="957262"/>
            <a:ext cx="883290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7" name="Shape 497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4362450" y="788193"/>
            <a:ext cx="419100" cy="3153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4362450" y="770334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Arial"/>
              <a:buNone/>
            </a:pPr>
            <a:fld id="{00000000-1234-1234-1234-123412341234}" type="slidenum">
              <a:rPr lang="en"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600" b="0" i="0" u="none">
              <a:solidFill>
                <a:srgbClr val="7B98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4" name="Shape 51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Revolutions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Economic Policy (NEP)</a:t>
            </a:r>
          </a:p>
        </p:txBody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Lenin started to allow small amount of capitalism to move into Soviet Union in hopes of improving the economy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Communist Revolution in China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311700" y="1014825"/>
            <a:ext cx="8520600" cy="3914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Mao Zedong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Communism was successful in china because of Mao’s support by the peasants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Mao wanted to improve China through the Great Leap Forward and Cultural Revolution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Great Leap: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Improve Industry and agricultural output through setting up communes and quotas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Cultural Revolution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Mao wanted to remove any non-Revolution people from China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Required all Chinese to carry, “Little Red Book” of Mao teachings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Natural Resource</a:t>
            </a:r>
          </a:p>
        </p:txBody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Britain is a small island that had good harbors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Britain had many coal mines throughout their country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Britain also had an abundance of iron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coal was used to power steam engine and the iron was used to make new machines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Human Resources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5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 large number of people were needed to work the factories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new agricultural revolution forced many people to look for new jobs by moving to cities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Cities were where the factories were located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population boom increased the work force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Stable Government</a:t>
            </a:r>
          </a:p>
        </p:txBody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Britain had a government that supported economic growth</a:t>
            </a:r>
          </a:p>
          <a:p>
            <a:pPr marL="342900" marR="0" lvl="0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Britain built a strong navy to protect its empire and overseas trade</a:t>
            </a:r>
          </a:p>
          <a:p>
            <a:pPr marL="342900" marR="0" lvl="0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/>
              <a:t>Businessmen</a:t>
            </a: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developed great wealth which increased the amount of jobs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70" name="Shape 670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82377"/>
            <a:ext cx="4038600" cy="20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Economic Conditions</a:t>
            </a:r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Britain had conquered land in the Americas which were full of natural resources that was turned into capital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Business class had money that they could invest in new enterprises like mines, railroads and factories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Many businessmen were willing to take risks in hopes of making a greater fortune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population explosion increased the demand for goods and the people had money to purchase the items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Industrial Cities</a:t>
            </a:r>
          </a:p>
        </p:txBody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Industrial Revolution brought rapid urbanization or movement of people to the cities</a:t>
            </a:r>
          </a:p>
          <a:p>
            <a:pPr marL="342900" marR="0" lvl="0" indent="-254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Need for workers in factories drew workers from rural areas</a:t>
            </a:r>
          </a:p>
          <a:p>
            <a:pPr marL="342900" marR="0" lvl="0" indent="-254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People would pack into tiny rooms in tenement buildings</a:t>
            </a:r>
          </a:p>
          <a:p>
            <a:pPr marL="342900" marR="0" lvl="0" indent="-254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tenements had no running water, foul-smells and garbage rotted in the streets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Factory Workers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average work day lasted between 12-16 hours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Machines had no safety device so many workers injured themselves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Coal dust from the machines destroyed lungs of workers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Unions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Unions work on behalf of the workers to improve working life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Unions help push governments to make working conditions better, limit work hours and improve safety conditions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Governments even set up programs for old-age pensions as well as disability insurance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None/>
            </a:pPr>
            <a:endParaRPr sz="32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title"/>
          </p:nvPr>
        </p:nvSpPr>
        <p:spPr>
          <a:xfrm>
            <a:off x="685800" y="226218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Standard of Living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Wages increased with the formation of unions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Pay depended on your skill and your experience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Women were not paid the same as men were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12" scaled="0"/>
        </a:gra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Neolithic Revolution</a:t>
            </a:r>
          </a:p>
        </p:txBody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5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57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Before the Neolithic Revolution people traveled from place to place in search of food, these people were called nomads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Neolithic Revolution:</a:t>
            </a:r>
          </a:p>
          <a:p>
            <a:pPr marL="342900" marR="0" lvl="0" indent="-36576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eriod"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Food</a:t>
            </a:r>
          </a:p>
          <a:p>
            <a:pPr marL="342900" marR="0" lvl="0" indent="-36576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People learned to farm</a:t>
            </a:r>
          </a:p>
          <a:p>
            <a:pPr marL="342900" marR="0" lvl="0" indent="-36576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Domesticated animals</a:t>
            </a:r>
          </a:p>
          <a:p>
            <a:pPr marL="342900" marR="0" lvl="0" indent="-36576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longer had to move around looking for food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 Settlement</a:t>
            </a:r>
          </a:p>
          <a:p>
            <a:pPr marL="342900" marR="0" lvl="0" indent="-36576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People had food, did not have to move around</a:t>
            </a:r>
          </a:p>
          <a:p>
            <a:pPr marL="342900" marR="0" lvl="0" indent="-36576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Formed villages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Char char="■"/>
            </a:pPr>
            <a:r>
              <a:rPr lang="en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Learned new skills and made new tools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" sz="5400" b="1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Scientific Revolution</a:t>
            </a:r>
          </a:p>
        </p:txBody>
      </p:sp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1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" sz="4400" b="1" i="0" u="sng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Scientific Revolution</a:t>
            </a:r>
            <a:r>
              <a:rPr lang="en" sz="4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new way of thinking about the natural world, based on careful observation.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lang="en" sz="4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Logic and reason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" sz="5400" b="1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Nicolaus Copernicus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301625" y="1145381"/>
            <a:ext cx="85041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" sz="4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Copernicus’ </a:t>
            </a:r>
            <a:r>
              <a:rPr lang="en" sz="4400" b="1" i="0" u="sng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Heliocentric Theory</a:t>
            </a:r>
            <a:r>
              <a:rPr lang="en" sz="4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held that the Earth and other planets revolve in circular paths around the Sun.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" sz="4900" b="1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Galileo vs. The Church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311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Galileo supported Heliocentric Theory, and mocked the Pope for not believing in it.</a:t>
            </a:r>
          </a:p>
          <a:p>
            <a:pPr marL="273050" marR="0" lvl="0" indent="-23114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Church taught that the Earth was the center of the universe and the sun revolved around it</a:t>
            </a:r>
          </a:p>
          <a:p>
            <a:pPr marL="273050" marR="0" lvl="0" indent="-23114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Pope had Galileo tried by the Roman Inquisition.</a:t>
            </a:r>
          </a:p>
          <a:p>
            <a:pPr marL="273050" marR="0" lvl="0" indent="-23114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Galileo had to </a:t>
            </a:r>
            <a:r>
              <a:rPr lang="en" sz="2400" b="1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recant </a:t>
            </a: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(take back) what he had said.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" sz="5900" b="1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Isaac Newton</a:t>
            </a:r>
          </a:p>
        </p:txBody>
      </p:sp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8686800" cy="39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English scientist</a:t>
            </a:r>
          </a:p>
          <a:p>
            <a:pPr marL="273050" marR="0" lvl="0" indent="-209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" sz="2400" b="1" i="1" u="sng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Law of Gravity</a:t>
            </a: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every object in the universe attracts other objects.</a:t>
            </a:r>
          </a:p>
          <a:p>
            <a:pPr marL="547687" marR="0" lvl="1" indent="-273367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○"/>
            </a:pPr>
            <a:r>
              <a:rPr lang="en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Gravity is responsible for the movement of planets, moons, etc.</a:t>
            </a:r>
          </a:p>
          <a:p>
            <a:pPr marL="273050" marR="0" lvl="0" indent="-209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" sz="2400" b="1" i="1" u="sng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Laws of Motion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/>
          <p:nvPr/>
        </p:nvSpPr>
        <p:spPr>
          <a:xfrm>
            <a:off x="1600200" y="857250"/>
            <a:ext cx="5562600" cy="3372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0" name="Shape 730"/>
          <p:cNvCxnSpPr/>
          <p:nvPr/>
        </p:nvCxnSpPr>
        <p:spPr>
          <a:xfrm>
            <a:off x="3581400" y="1828800"/>
            <a:ext cx="160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31" name="Shape 731"/>
          <p:cNvCxnSpPr/>
          <p:nvPr/>
        </p:nvCxnSpPr>
        <p:spPr>
          <a:xfrm>
            <a:off x="3124200" y="2400300"/>
            <a:ext cx="2514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32" name="Shape 732"/>
          <p:cNvCxnSpPr/>
          <p:nvPr/>
        </p:nvCxnSpPr>
        <p:spPr>
          <a:xfrm>
            <a:off x="2590800" y="3028950"/>
            <a:ext cx="3581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3" name="Shape 733"/>
          <p:cNvSpPr txBox="1"/>
          <p:nvPr/>
        </p:nvSpPr>
        <p:spPr>
          <a:xfrm>
            <a:off x="381000" y="114300"/>
            <a:ext cx="8229600" cy="87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800" b="1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Latin American Social Structure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Before Independence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7010400" y="1085850"/>
            <a:ext cx="1905000" cy="277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Peninsulares</a:t>
            </a:r>
          </a:p>
          <a:p>
            <a:pPr marL="0" marR="0" lvl="0" indent="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Born in Europe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Creoles-</a:t>
            </a: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Of European descent but born in Americas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Mestizos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Mulattoes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Native Americans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And Africans</a:t>
            </a:r>
          </a:p>
        </p:txBody>
      </p:sp>
      <p:cxnSp>
        <p:nvCxnSpPr>
          <p:cNvPr id="735" name="Shape 735"/>
          <p:cNvCxnSpPr/>
          <p:nvPr/>
        </p:nvCxnSpPr>
        <p:spPr>
          <a:xfrm rot="10800000">
            <a:off x="4800600" y="1257300"/>
            <a:ext cx="2057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6" name="Shape 736"/>
          <p:cNvCxnSpPr/>
          <p:nvPr/>
        </p:nvCxnSpPr>
        <p:spPr>
          <a:xfrm rot="10800000">
            <a:off x="5486400" y="2057400"/>
            <a:ext cx="137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7" name="Shape 737"/>
          <p:cNvCxnSpPr/>
          <p:nvPr/>
        </p:nvCxnSpPr>
        <p:spPr>
          <a:xfrm rot="10800000">
            <a:off x="5943600" y="2514600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8" name="Shape 738"/>
          <p:cNvCxnSpPr/>
          <p:nvPr/>
        </p:nvCxnSpPr>
        <p:spPr>
          <a:xfrm rot="10800000">
            <a:off x="6629400" y="3314700"/>
            <a:ext cx="3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Simon Bolivar, Toussaint L’Ouverture and Jose San Martin</a:t>
            </a:r>
          </a:p>
        </p:txBody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84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All Nationalist leaders that lead Independence movements in Latin America countries against European countries (Spain, France and Portugal)</a:t>
            </a:r>
          </a:p>
        </p:txBody>
      </p:sp>
      <p:sp>
        <p:nvSpPr>
          <p:cNvPr id="745" name="Shape 74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/>
        </p:nvSpPr>
        <p:spPr>
          <a:xfrm>
            <a:off x="1600200" y="857250"/>
            <a:ext cx="5562600" cy="3372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51" name="Shape 751"/>
          <p:cNvCxnSpPr/>
          <p:nvPr/>
        </p:nvCxnSpPr>
        <p:spPr>
          <a:xfrm>
            <a:off x="3581400" y="1828800"/>
            <a:ext cx="160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52" name="Shape 752"/>
          <p:cNvCxnSpPr/>
          <p:nvPr/>
        </p:nvCxnSpPr>
        <p:spPr>
          <a:xfrm>
            <a:off x="2590800" y="3028950"/>
            <a:ext cx="3581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3" name="Shape 753"/>
          <p:cNvSpPr txBox="1"/>
          <p:nvPr/>
        </p:nvSpPr>
        <p:spPr>
          <a:xfrm>
            <a:off x="381000" y="114300"/>
            <a:ext cx="8229600" cy="87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800" b="1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Latin American Social Structure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After Independence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7010400" y="1085850"/>
            <a:ext cx="1905000" cy="28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Creoles-</a:t>
            </a: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Of European descent but born in Americas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Mestizos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Mulattoes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Native Americans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And Africans</a:t>
            </a:r>
          </a:p>
        </p:txBody>
      </p:sp>
      <p:cxnSp>
        <p:nvCxnSpPr>
          <p:cNvPr id="755" name="Shape 755"/>
          <p:cNvCxnSpPr/>
          <p:nvPr/>
        </p:nvCxnSpPr>
        <p:spPr>
          <a:xfrm rot="10800000">
            <a:off x="4800600" y="1257300"/>
            <a:ext cx="2057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56" name="Shape 756"/>
          <p:cNvCxnSpPr/>
          <p:nvPr/>
        </p:nvCxnSpPr>
        <p:spPr>
          <a:xfrm rot="10800000">
            <a:off x="5486400" y="2057400"/>
            <a:ext cx="137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57" name="Shape 757"/>
          <p:cNvCxnSpPr/>
          <p:nvPr/>
        </p:nvCxnSpPr>
        <p:spPr>
          <a:xfrm rot="10800000">
            <a:off x="6629400" y="3314700"/>
            <a:ext cx="3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/>
        </p:nvSpPr>
        <p:spPr>
          <a:xfrm>
            <a:off x="2438400" y="1085850"/>
            <a:ext cx="3886200" cy="2743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Latin American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Problems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after Independence</a:t>
            </a:r>
          </a:p>
        </p:txBody>
      </p:sp>
      <p:cxnSp>
        <p:nvCxnSpPr>
          <p:cNvPr id="763" name="Shape 763"/>
          <p:cNvCxnSpPr/>
          <p:nvPr/>
        </p:nvCxnSpPr>
        <p:spPr>
          <a:xfrm rot="10800000">
            <a:off x="1905000" y="1085850"/>
            <a:ext cx="990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64" name="Shape 764"/>
          <p:cNvCxnSpPr/>
          <p:nvPr/>
        </p:nvCxnSpPr>
        <p:spPr>
          <a:xfrm rot="10800000" flipH="1">
            <a:off x="5867400" y="1086000"/>
            <a:ext cx="1066800" cy="51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65" name="Shape 765"/>
          <p:cNvCxnSpPr/>
          <p:nvPr/>
        </p:nvCxnSpPr>
        <p:spPr>
          <a:xfrm flipH="1">
            <a:off x="2438400" y="3486150"/>
            <a:ext cx="685800" cy="28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66" name="Shape 766"/>
          <p:cNvCxnSpPr/>
          <p:nvPr/>
        </p:nvCxnSpPr>
        <p:spPr>
          <a:xfrm>
            <a:off x="5867400" y="3314700"/>
            <a:ext cx="990600" cy="51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767" name="Shape 767"/>
          <p:cNvSpPr txBox="1"/>
          <p:nvPr/>
        </p:nvSpPr>
        <p:spPr>
          <a:xfrm>
            <a:off x="6934200" y="457200"/>
            <a:ext cx="1981200" cy="193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Role of the </a:t>
            </a:r>
            <a:r>
              <a:rPr lang="en" sz="1800" b="0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Catholic Church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Maintained privileged position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Controlled huge amounts of land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x="6858000" y="2457450"/>
            <a:ext cx="2133600" cy="24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Economic Conditions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1</a:t>
            </a:r>
            <a:r>
              <a:rPr lang="en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  Dependence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-"/>
            </a:pPr>
            <a:r>
              <a:rPr lang="en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Exported raw materials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-"/>
            </a:pPr>
            <a:r>
              <a:rPr lang="en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Imported more expensive  finished goods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2.  Significant influence of British and US.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</a:p>
        </p:txBody>
      </p:sp>
      <p:sp>
        <p:nvSpPr>
          <p:cNvPr id="769" name="Shape 769"/>
          <p:cNvSpPr txBox="1"/>
          <p:nvPr/>
        </p:nvSpPr>
        <p:spPr>
          <a:xfrm>
            <a:off x="0" y="571500"/>
            <a:ext cx="1981200" cy="213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Barriers to Unity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1. Regionalism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2.  Civil wars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3.  Geography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0" y="3257550"/>
            <a:ext cx="2819400" cy="17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 Colonial </a:t>
            </a:r>
            <a:r>
              <a:rPr lang="en" sz="1800" b="0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Legacy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*Caudillo- </a:t>
            </a:r>
            <a:r>
              <a:rPr lang="en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local strongmen assembled private armies to resist national gov’t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    -gained national power- became dictators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verlock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*social structure-</a:t>
            </a:r>
          </a:p>
        </p:txBody>
      </p:sp>
      <p:sp>
        <p:nvSpPr>
          <p:cNvPr id="771" name="Shape 771"/>
          <p:cNvSpPr txBox="1"/>
          <p:nvPr/>
        </p:nvSpPr>
        <p:spPr>
          <a:xfrm>
            <a:off x="0" y="0"/>
            <a:ext cx="28194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Name____________</a:t>
            </a:r>
          </a:p>
        </p:txBody>
      </p:sp>
      <p:sp>
        <p:nvSpPr>
          <p:cNvPr id="772" name="Shape 772"/>
          <p:cNvSpPr txBox="1"/>
          <p:nvPr/>
        </p:nvSpPr>
        <p:spPr>
          <a:xfrm>
            <a:off x="7391400" y="171450"/>
            <a:ext cx="17526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10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Cuban Revolution</a:t>
            </a:r>
          </a:p>
        </p:txBody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Fidel Castro lead a successful revolution against Cuban Dictator Fulgenico Batista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Castro took power and turned Cuba into a Communist Country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Took most land under government control but also distributed land to the peasants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Commercial Revolution</a:t>
            </a:r>
          </a:p>
        </p:txBody>
      </p:sp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85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Banks and Insurance Companies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needed to protect the goods that were being shipped as well as the property and money that were being used during this time</a:t>
            </a:r>
          </a:p>
        </p:txBody>
      </p:sp>
      <p:sp>
        <p:nvSpPr>
          <p:cNvPr id="785" name="Shape 78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Joint Stock Company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A person can buy stock in a company in hope that the company thrives and a profit can be made BUT if the company fails people could lose money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Three Estates</a:t>
            </a:r>
          </a:p>
        </p:txBody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Estates were classes  that made up the French society under absolute rule.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Estate, the clergy, made up 1% of the French population and owned 10% of the land.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Second Estate, the nobles, made up 2% of the French population and owned 20% of the land.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Third Estate, middle class, peasants and city dwellers, made up 97% of the French population and owned 70% of the land</a:t>
            </a:r>
          </a:p>
          <a:p>
            <a:pPr marL="342900" marR="0" lvl="0" indent="-2286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Financial Crisis </a:t>
            </a:r>
          </a:p>
        </p:txBody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French government had spent a lot of money in wars, such as the American Revolution.</a:t>
            </a: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bad harvest caused food prices to soar and many peasants could not buy food.</a:t>
            </a: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solution to the problem was to tax the First and Second Estate </a:t>
            </a: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and Second Estate pressured King Louis XVI to call a meeting of the Estates General, the French government body made up of representatives from the Three Estates to decide if the first and Second Estate would pay taxes.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Estates General/Tennis Court Oath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3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797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National Assembly represented all of the French citizens.</a:t>
            </a:r>
          </a:p>
          <a:p>
            <a:pPr marL="342900" marR="0" lvl="0" indent="-37973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National Assembly found themselves locked out of the Estates General.</a:t>
            </a:r>
          </a:p>
          <a:p>
            <a:pPr marL="342900" marR="0" lvl="0" indent="-37973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Believing the king locked them out, the National Assembly decided to form a constitution for France.</a:t>
            </a:r>
          </a:p>
          <a:p>
            <a:pPr marL="342900" marR="0" lvl="0" indent="-37973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Vowing not to disband until they had drawn up a constitution for France this was called the Tennis Court Oath.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Declaration of the Rights of Man</a:t>
            </a:r>
          </a:p>
        </p:txBody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men are created equal and enjoy natural rights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man had the right to hold public office.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Freedom of religion and the call for taxes to be levied according to ability to pay.</a:t>
            </a:r>
          </a:p>
        </p:txBody>
      </p:sp>
      <p:pic>
        <p:nvPicPr>
          <p:cNvPr id="621" name="Shape 621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81575" y="1200150"/>
            <a:ext cx="3372000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Jacobins</a:t>
            </a:r>
          </a:p>
        </p:txBody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radical group called the Jacobins took control of France</a:t>
            </a:r>
          </a:p>
          <a:p>
            <a:pPr marL="342900" marR="0" lvl="0" indent="-203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Jacobins created the Committee of Public Safety to protect France from anti-Revolutionaries </a:t>
            </a:r>
          </a:p>
          <a:p>
            <a:pPr marL="342900" marR="0" lvl="0" indent="-203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/>
              <a:t>Maximilien</a:t>
            </a: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Robespierre was the leader of the Committee of Public Safety</a:t>
            </a:r>
          </a:p>
          <a:p>
            <a:pPr marL="342900" marR="0" lvl="0" indent="-203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Robespierre’s run as leader he ordered the death of 40,000 people who he felt were anti-Revolution</a:t>
            </a:r>
          </a:p>
          <a:p>
            <a:pPr marL="342900" marR="0" lvl="0" indent="-228600" algn="l" rtl="0">
              <a:spcBef>
                <a:spcPts val="560"/>
              </a:spcBef>
              <a:buClr>
                <a:schemeClr val="accent1"/>
              </a:buClr>
              <a:buSzPct val="116666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Reign of Terror	</a:t>
            </a:r>
          </a:p>
        </p:txBody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03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Robespierre wanted to ensure the Revolutionary success so he had people who he felt were anti-revolutionary killed</a:t>
            </a:r>
          </a:p>
          <a:p>
            <a:pPr marL="342900" marR="0" lvl="0" indent="-2032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of the Jacobins had “secret” members to see if people were planning to be traitors of France</a:t>
            </a:r>
          </a:p>
          <a:p>
            <a:pPr marL="342900" marR="0" lvl="0" indent="-2032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of the 40,000 killed were falsely accused of being a traitor</a:t>
            </a:r>
          </a:p>
          <a:p>
            <a:pPr marL="342900" marR="0" lvl="0" indent="-2032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fear of death caused many people to stay in their homes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"/>
              <a:t>Lenin and Russian Revolution</a:t>
            </a:r>
            <a:r>
              <a:rPr lang="en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52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/>
              <a:t>Czar Nicholas denied the people of Russia freedom of speech, say in government and sent the Russian people off to war unprepared</a:t>
            </a:r>
          </a:p>
          <a:p>
            <a:pPr marL="342900" marR="0" lvl="0" indent="-3352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Lenin teamed up with another Marxist idealist, Leon Trotsky and promised Russian people, “Peace, Land and Bread”.</a:t>
            </a:r>
          </a:p>
          <a:p>
            <a:pPr marL="342900" marR="0" lvl="0" indent="-3352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November Lenin’s forces, Red Guards, overthrew the government</a:t>
            </a:r>
          </a:p>
          <a:p>
            <a:pPr marL="342900" marR="0" lvl="0" indent="-3352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Bolsheviks gained support of the peasants because they promised to give them land of their own</a:t>
            </a:r>
          </a:p>
          <a:p>
            <a:pPr marL="342900" marR="0" lvl="0" indent="-3352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Lenin set up a new form of government in Russia called communism </a:t>
            </a:r>
          </a:p>
          <a:p>
            <a:pPr marL="342900" marR="0" lvl="0" indent="-3352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Communism is a classless society in which wealth and property would be owned by the all of the people, with no private ownership.</a:t>
            </a:r>
          </a:p>
          <a:p>
            <a:pPr marL="342900" marR="0" lvl="0" indent="-3352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/>
              <a:t>Russia name Changed to the Soviet Union as a result of Communist rule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6666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e">
  <a:themeElements>
    <a:clrScheme name="default">
      <a:dk1>
        <a:srgbClr val="FFFFFF"/>
      </a:dk1>
      <a:lt1>
        <a:srgbClr val="0066CC"/>
      </a:lt1>
      <a:dk2>
        <a:srgbClr val="CCECFF"/>
      </a:dk2>
      <a:lt2>
        <a:srgbClr val="003B76"/>
      </a:lt2>
      <a:accent1>
        <a:srgbClr val="33CCCC"/>
      </a:accent1>
      <a:accent2>
        <a:srgbClr val="66CCFF"/>
      </a:accent2>
      <a:accent3>
        <a:srgbClr val="0066CC"/>
      </a:accent3>
      <a:accent4>
        <a:srgbClr val="33CCCC"/>
      </a:accent4>
      <a:accent5>
        <a:srgbClr val="66CCFF"/>
      </a:accent5>
      <a:accent6>
        <a:srgbClr val="0066CC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xtured">
  <a:themeElements>
    <a:clrScheme name="default">
      <a:dk1>
        <a:srgbClr val="FFFFFF"/>
      </a:dk1>
      <a:lt1>
        <a:srgbClr val="2B5481"/>
      </a:lt1>
      <a:dk2>
        <a:srgbClr val="E5FFFF"/>
      </a:dk2>
      <a:lt2>
        <a:srgbClr val="003366"/>
      </a:lt2>
      <a:accent1>
        <a:srgbClr val="009999"/>
      </a:accent1>
      <a:accent2>
        <a:srgbClr val="336699"/>
      </a:accent2>
      <a:accent3>
        <a:srgbClr val="2B5481"/>
      </a:accent3>
      <a:accent4>
        <a:srgbClr val="009999"/>
      </a:accent4>
      <a:accent5>
        <a:srgbClr val="336699"/>
      </a:accent5>
      <a:accent6>
        <a:srgbClr val="2B5481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t">
  <a:themeElements>
    <a:clrScheme name="default">
      <a:dk1>
        <a:srgbClr val="FFFFFF"/>
      </a:dk1>
      <a:lt1>
        <a:srgbClr val="720000"/>
      </a:lt1>
      <a:dk2>
        <a:srgbClr val="FFFFCC"/>
      </a:dk2>
      <a:lt2>
        <a:srgbClr val="8C0000"/>
      </a:lt2>
      <a:accent1>
        <a:srgbClr val="FF3300"/>
      </a:accent1>
      <a:accent2>
        <a:srgbClr val="BE7960"/>
      </a:accent2>
      <a:accent3>
        <a:srgbClr val="720000"/>
      </a:accent3>
      <a:accent4>
        <a:srgbClr val="FF3300"/>
      </a:accent4>
      <a:accent5>
        <a:srgbClr val="BE7960"/>
      </a:accent5>
      <a:accent6>
        <a:srgbClr val="720000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Microsoft Office PowerPoint</Application>
  <PresentationFormat>On-screen Show (16:9)</PresentationFormat>
  <Paragraphs>166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Arial</vt:lpstr>
      <vt:lpstr>Verdana</vt:lpstr>
      <vt:lpstr>Amatic SC</vt:lpstr>
      <vt:lpstr>Arial Black</vt:lpstr>
      <vt:lpstr>Cambria</vt:lpstr>
      <vt:lpstr>Georgia</vt:lpstr>
      <vt:lpstr>Calibri</vt:lpstr>
      <vt:lpstr>Helvetica Neue</vt:lpstr>
      <vt:lpstr>Noto Sans Symbols</vt:lpstr>
      <vt:lpstr>Tahoma</vt:lpstr>
      <vt:lpstr>Overlock</vt:lpstr>
      <vt:lpstr>Times New Roman</vt:lpstr>
      <vt:lpstr>Source Code Pro</vt:lpstr>
      <vt:lpstr>beach-day</vt:lpstr>
      <vt:lpstr>Globe</vt:lpstr>
      <vt:lpstr>1_Adjacency</vt:lpstr>
      <vt:lpstr>Adjacency</vt:lpstr>
      <vt:lpstr>Textured</vt:lpstr>
      <vt:lpstr>Slit</vt:lpstr>
      <vt:lpstr>Fireworks</vt:lpstr>
      <vt:lpstr>2_Civic</vt:lpstr>
      <vt:lpstr>Default Design</vt:lpstr>
      <vt:lpstr>Revolutions</vt:lpstr>
      <vt:lpstr>Neolithic Revolution</vt:lpstr>
      <vt:lpstr>Three Estates</vt:lpstr>
      <vt:lpstr>Financial Crisis </vt:lpstr>
      <vt:lpstr>Estates General/Tennis Court Oath</vt:lpstr>
      <vt:lpstr>Declaration of the Rights of Man</vt:lpstr>
      <vt:lpstr>Jacobins</vt:lpstr>
      <vt:lpstr>Reign of Terror </vt:lpstr>
      <vt:lpstr>Lenin and Russian Revolution </vt:lpstr>
      <vt:lpstr>New Economic Policy (NEP)</vt:lpstr>
      <vt:lpstr>Communist Revolution in China</vt:lpstr>
      <vt:lpstr>Natural Resource</vt:lpstr>
      <vt:lpstr>Human Resources</vt:lpstr>
      <vt:lpstr>Stable Government</vt:lpstr>
      <vt:lpstr>Economic Conditions</vt:lpstr>
      <vt:lpstr>Industrial Cities</vt:lpstr>
      <vt:lpstr>Factory Workers</vt:lpstr>
      <vt:lpstr>Unions</vt:lpstr>
      <vt:lpstr>Standard of Living</vt:lpstr>
      <vt:lpstr>Scientific Revolution</vt:lpstr>
      <vt:lpstr>Nicolaus Copernicus</vt:lpstr>
      <vt:lpstr>Galileo vs. The Church</vt:lpstr>
      <vt:lpstr>Isaac Newton</vt:lpstr>
      <vt:lpstr>PowerPoint Presentation</vt:lpstr>
      <vt:lpstr>Simon Bolivar, Toussaint L’Ouverture and Jose San Martin</vt:lpstr>
      <vt:lpstr>PowerPoint Presentation</vt:lpstr>
      <vt:lpstr>PowerPoint Presentation</vt:lpstr>
      <vt:lpstr>Cuban Revolution</vt:lpstr>
      <vt:lpstr>Commercial Revolution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</dc:title>
  <dc:creator>Ferraro, James</dc:creator>
  <cp:lastModifiedBy>"%username%"</cp:lastModifiedBy>
  <cp:revision>1</cp:revision>
  <dcterms:modified xsi:type="dcterms:W3CDTF">2016-05-18T12:34:06Z</dcterms:modified>
</cp:coreProperties>
</file>