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aleway" panose="020B0604020202020204" charset="0"/>
      <p:regular r:id="rId9"/>
      <p:bold r:id="rId10"/>
      <p:italic r:id="rId11"/>
      <p:boldItalic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587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Road to Revolution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 b="0">
                <a:latin typeface="Arial"/>
                <a:ea typeface="Arial"/>
                <a:cs typeface="Arial"/>
                <a:sym typeface="Arial"/>
              </a:rPr>
              <a:t>Zenger Trial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Protect the right of freedom of speech, freedom of the press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One of the first victories for American Colonist in gaining individual rights from England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4675" y="1602675"/>
            <a:ext cx="2743200" cy="305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French and Indian War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Causes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Dispute over land in the Ohio River Valley Region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Result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-England and American Colonist the won war but England did not let the American Colonist settle in region that was disputed because of conflict with Native Americans.(Proclamation of 1763)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-American Colonist wanted to settle in region for the fertile land for agriculture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-British start to tax American Colonist on common used goods to pay for war and protection of Colonis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1175" y="1602675"/>
            <a:ext cx="3218925" cy="300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British Tax and Colonist Reaction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Arial"/>
                <a:ea typeface="Arial"/>
                <a:cs typeface="Arial"/>
                <a:sym typeface="Arial"/>
              </a:rPr>
              <a:t>“No Taxation Without Representation”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-British taxed American Colonist, who had no voice(representation) in the legislature action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Stamp/Tea/Intolerable Acts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-British placed taxes on common day goods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Colonist Respond to Taxes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-American Colonist boycott British goods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-Boston Tea Party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Arial"/>
                <a:ea typeface="Arial"/>
                <a:cs typeface="Arial"/>
                <a:sym typeface="Arial"/>
              </a:rPr>
              <a:t>British Response to American Colonist Actions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-British strictly enforce the laws which were passed by English Parliament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-Tries to maintain order in colonies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Thomas Paine- Common Sense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Wrote pamphlet on why the American Colonies should break away from England and become Independent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Try and Convince the colonist to break away from England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575" y="1541925"/>
            <a:ext cx="3071400" cy="31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Declaration of Independence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Reasons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-Show grievances, complaint, against England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-Tell England they were becoming Independent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-Written by Thomas Jefferson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5650575" y="1602675"/>
            <a:ext cx="3071400" cy="32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John Locke’s Ideas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-Power comes from the consent of the governed (people)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-Natural Rights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-If a government denies those natural rights then people can overthrow and create a new government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-Social Contract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Raleway</vt:lpstr>
      <vt:lpstr>Lato</vt:lpstr>
      <vt:lpstr>swiss-2</vt:lpstr>
      <vt:lpstr>Road to Revolution</vt:lpstr>
      <vt:lpstr>Zenger Trial</vt:lpstr>
      <vt:lpstr>French and Indian War</vt:lpstr>
      <vt:lpstr>British Tax and Colonist Reaction</vt:lpstr>
      <vt:lpstr>Thomas Paine- Common Sense</vt:lpstr>
      <vt:lpstr>Declaration of Independence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</dc:title>
  <dc:creator>Ferraro, James</dc:creator>
  <cp:lastModifiedBy>"%username%"</cp:lastModifiedBy>
  <cp:revision>1</cp:revision>
  <dcterms:modified xsi:type="dcterms:W3CDTF">2016-05-17T12:19:35Z</dcterms:modified>
</cp:coreProperties>
</file>