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56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0000737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</a:rPr>
              <a:t>‹#›</a:t>
            </a:fld>
            <a:endParaRPr lang="en" sz="1000">
              <a:solidFill>
                <a:schemeClr val="lt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Sectionalism 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Sectionalism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/>
              <a:t>North</a:t>
            </a:r>
          </a:p>
          <a:p>
            <a:pPr lvl="0">
              <a:spcBef>
                <a:spcPts val="0"/>
              </a:spcBef>
              <a:buNone/>
            </a:pPr>
            <a:r>
              <a:rPr lang="en" sz="1800"/>
              <a:t>Economy- Based on Manufacturing and trade. Production of goods</a:t>
            </a:r>
          </a:p>
          <a:p>
            <a:pPr lvl="0">
              <a:spcBef>
                <a:spcPts val="0"/>
              </a:spcBef>
              <a:buNone/>
            </a:pPr>
            <a:r>
              <a:rPr lang="en" sz="1800"/>
              <a:t>View on Slavery- Against Slavery</a:t>
            </a:r>
          </a:p>
        </p:txBody>
      </p:sp>
      <p:sp>
        <p:nvSpPr>
          <p:cNvPr id="62" name="Shape 62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/>
              <a:t>South</a:t>
            </a:r>
          </a:p>
          <a:p>
            <a:pPr lvl="0">
              <a:spcBef>
                <a:spcPts val="0"/>
              </a:spcBef>
              <a:buNone/>
            </a:pPr>
            <a:r>
              <a:rPr lang="en" sz="1800"/>
              <a:t>Economy- Farming and exporting cotton, tobacco</a:t>
            </a:r>
          </a:p>
          <a:p>
            <a:pPr lvl="0">
              <a:spcBef>
                <a:spcPts val="0"/>
              </a:spcBef>
              <a:buNone/>
            </a:pPr>
            <a:r>
              <a:rPr lang="en" sz="1800"/>
              <a:t>View on Slavery- In Favor </a:t>
            </a:r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Uncle Tom’s Cabin</a:t>
            </a:r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solidFill>
            <a:srgbClr val="00FFFF"/>
          </a:solidFill>
        </p:spPr>
        <p:txBody>
          <a:bodyPr lIns="91425" tIns="91425" rIns="91425" bIns="91425" anchor="t" anchorCtr="0"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</a:rPr>
              <a:t>-</a:t>
            </a:r>
            <a:r>
              <a:rPr lang="en" sz="1800">
                <a:solidFill>
                  <a:srgbClr val="000000"/>
                </a:solidFill>
              </a:rPr>
              <a:t> Written by Harriet Beecher Stowe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</a:rPr>
              <a:t>- Exposed the cruel treatment of Slaves in the South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</a:rPr>
              <a:t>- Provided information to the people in the North about the reality of Slavery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</a:rPr>
              <a:t>- Increase the Abolitionist Movement to end Slavery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</a:rPr>
              <a:t>- Provided more of a divide between the North and the South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</a:rPr>
              <a:t>- Help lead toward the Civil War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70" name="Shape 7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32400" y="385775"/>
            <a:ext cx="3999899" cy="43719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simple-dark-2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91</Words>
  <Application>Microsoft Office PowerPoint</Application>
  <PresentationFormat>On-screen Show (16:9)</PresentationFormat>
  <Paragraphs>15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simple-dark-2</vt:lpstr>
      <vt:lpstr>Sectionalism </vt:lpstr>
      <vt:lpstr>Sectionalism</vt:lpstr>
      <vt:lpstr>Uncle Tom’s Cabin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Sectionalism </dc:title>
  <dc:creator>Ferraro, James</dc:creator>
  <cp:lastModifiedBy>"%username%"</cp:lastModifiedBy>
  <cp:revision>1</cp:revision>
  <dcterms:modified xsi:type="dcterms:W3CDTF">2016-05-25T12:31:55Z</dcterms:modified>
</cp:coreProperties>
</file>