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96229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Scientist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Archaeologist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en" sz="1800" b="1"/>
              <a:t>Study of the ways of early peoples through the examination of physical remains</a:t>
            </a:r>
          </a:p>
          <a:p>
            <a:pPr marL="457200" lvl="0" indent="-342900">
              <a:spcBef>
                <a:spcPts val="0"/>
              </a:spcBef>
              <a:buSzPct val="100000"/>
              <a:buChar char="-"/>
            </a:pPr>
            <a:r>
              <a:rPr lang="en" sz="1800" b="1"/>
              <a:t>Study artifacts like pottery, jewelry and clothing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4625" y="1152475"/>
            <a:ext cx="3947675" cy="32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Historian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SzPct val="100000"/>
              <a:buChar char="-"/>
            </a:pPr>
            <a:r>
              <a:rPr lang="en" sz="3600" b="1"/>
              <a:t>Study how people lived in the past through artifacts but also through written evidence and tax records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Economist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/>
              <a:t>Study the scarcity of goods, resources, profits.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b="1"/>
              <a:t>Study the buying, selling and trading of goods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3700" y="1215525"/>
            <a:ext cx="3611850" cy="319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Sociologist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Study of social behavior, how people interact with one another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Geographer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Study of geography and the spatial data at different scales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/>
              <a:t>Map Makers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0800" y="1085575"/>
            <a:ext cx="423185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Political Scientist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/>
              <a:t>Study of government, political process and political issues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(16:9)</PresentationFormat>
  <Paragraphs>16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simple-dark-2</vt:lpstr>
      <vt:lpstr>Social Scientist</vt:lpstr>
      <vt:lpstr>Archaeologist</vt:lpstr>
      <vt:lpstr>Historian</vt:lpstr>
      <vt:lpstr>Economist</vt:lpstr>
      <vt:lpstr>Sociologist</vt:lpstr>
      <vt:lpstr>Geographer</vt:lpstr>
      <vt:lpstr>Political Scientist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Scientist</dc:title>
  <dc:creator>Ferraro, James</dc:creator>
  <cp:lastModifiedBy>"%username%"</cp:lastModifiedBy>
  <cp:revision>1</cp:revision>
  <dcterms:modified xsi:type="dcterms:W3CDTF">2016-05-11T12:43:27Z</dcterms:modified>
</cp:coreProperties>
</file>