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87CB-D749-40B5-8B44-B5D0DB39D2C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DCBD-BA84-407E-84B1-9164038D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7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87CB-D749-40B5-8B44-B5D0DB39D2C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DCBD-BA84-407E-84B1-9164038D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3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87CB-D749-40B5-8B44-B5D0DB39D2C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DCBD-BA84-407E-84B1-9164038D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0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87CB-D749-40B5-8B44-B5D0DB39D2C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DCBD-BA84-407E-84B1-9164038D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0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87CB-D749-40B5-8B44-B5D0DB39D2C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DCBD-BA84-407E-84B1-9164038D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3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87CB-D749-40B5-8B44-B5D0DB39D2C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DCBD-BA84-407E-84B1-9164038D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8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87CB-D749-40B5-8B44-B5D0DB39D2C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DCBD-BA84-407E-84B1-9164038D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87CB-D749-40B5-8B44-B5D0DB39D2C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DCBD-BA84-407E-84B1-9164038D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2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87CB-D749-40B5-8B44-B5D0DB39D2C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DCBD-BA84-407E-84B1-9164038D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87CB-D749-40B5-8B44-B5D0DB39D2C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DCBD-BA84-407E-84B1-9164038D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6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87CB-D749-40B5-8B44-B5D0DB39D2C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DCBD-BA84-407E-84B1-9164038D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8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B87CB-D749-40B5-8B44-B5D0DB39D2C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4DCBD-BA84-407E-84B1-9164038D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Socialism and Communism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8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67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714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88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8762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Socialism and Communism</vt:lpstr>
      <vt:lpstr>PowerPoint Presentation</vt:lpstr>
      <vt:lpstr>PowerPoint Presentation</vt:lpstr>
      <vt:lpstr>PowerPoint Presentation</vt:lpstr>
    </vt:vector>
  </TitlesOfParts>
  <Company>South Orangetown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Socialism and Communism</dc:title>
  <dc:creator>"%username%"</dc:creator>
  <cp:lastModifiedBy>"%username%"</cp:lastModifiedBy>
  <cp:revision>1</cp:revision>
  <dcterms:created xsi:type="dcterms:W3CDTF">2014-03-25T11:54:28Z</dcterms:created>
  <dcterms:modified xsi:type="dcterms:W3CDTF">2014-03-25T12:01:44Z</dcterms:modified>
</cp:coreProperties>
</file>