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830F-B158-4E8B-A753-78A8628F6075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C434-F4FA-49FA-B198-3E66F71B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8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6FC48-53E9-4DE0-AA06-2DBA4B2AD7A9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2F775-DD44-41EC-828A-5C4B2ECC81B8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34726-9A07-40E1-B6F2-C869E50C883F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39580-7D50-48A1-A560-876AC6AAF8AF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80522F-8A9B-4770-8B37-F191D630E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516D88-E7EE-4491-B142-702AC07C2760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F96FD-B50A-446B-BCC1-F5D53D2D28E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Spread of Enlightenment Ideas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has technology today impacted the spread of ideas and information?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Who Were the Enlightened Rulers?</a:t>
            </a:r>
            <a:br>
              <a:rPr lang="en-US" sz="4000"/>
            </a:br>
            <a:r>
              <a:rPr lang="en-US" sz="4000"/>
              <a:t>And, Were They Truly Enlightened?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Frederick	</a:t>
            </a:r>
            <a:r>
              <a:rPr lang="en-US" dirty="0" smtClean="0"/>
              <a:t>      Catherine</a:t>
            </a:r>
            <a:r>
              <a:rPr lang="en-US" dirty="0"/>
              <a:t>		Joseph II</a:t>
            </a:r>
          </a:p>
          <a:p>
            <a:pPr>
              <a:buFontTx/>
              <a:buNone/>
            </a:pPr>
            <a:r>
              <a:rPr lang="en-US" dirty="0"/>
              <a:t>	the Great	</a:t>
            </a:r>
            <a:r>
              <a:rPr lang="en-US" dirty="0" smtClean="0"/>
              <a:t>      the </a:t>
            </a:r>
            <a:r>
              <a:rPr lang="en-US" dirty="0"/>
              <a:t>Great		</a:t>
            </a:r>
          </a:p>
        </p:txBody>
      </p:sp>
      <p:pic>
        <p:nvPicPr>
          <p:cNvPr id="51204" name="Picture 4" descr="frede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081213" cy="2590800"/>
          </a:xfrm>
          <a:prstGeom prst="rect">
            <a:avLst/>
          </a:prstGeom>
          <a:noFill/>
        </p:spPr>
      </p:pic>
      <p:pic>
        <p:nvPicPr>
          <p:cNvPr id="51205" name="Picture 5" descr="catherine g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2128838" cy="2514600"/>
          </a:xfrm>
          <a:prstGeom prst="rect">
            <a:avLst/>
          </a:prstGeom>
          <a:noFill/>
        </p:spPr>
      </p:pic>
      <p:pic>
        <p:nvPicPr>
          <p:cNvPr id="51206" name="Picture 6" descr="KJCAGISD9LCAT2WFOMCA62Q0UXCA3WUN54CAUM3RXLCAYMNGNUCA7L35OZCAUXFVA6CA7B8NWFCABYI0FRCA134SG0CAFC0MRLCAUNB28BCAME2PBGCASHN9VECAUW9ZZ0CAJIZ2L4CA98MC83CA97POOVCAO5OVZICA97Q2R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0"/>
            <a:ext cx="1922463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hree up new 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458200" cy="4953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7000" cy="723900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Enlightened Despots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19800" y="35052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Most radical of enlightened despots.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Granted toleration to Protestants and Jews.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Ended censorship and tried to control the Catholic Church.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Sold church property to build hospitals.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Abolished serfdom.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963863" y="3352800"/>
            <a:ext cx="2903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Was interested in Enlightenment ideas but intended to give up no power.</a:t>
            </a:r>
          </a:p>
          <a:p>
            <a:pPr>
              <a:lnSpc>
                <a:spcPct val="0"/>
              </a:lnSpc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Made some limited reforms in law and government. </a:t>
            </a:r>
          </a:p>
          <a:p>
            <a:pPr>
              <a:lnSpc>
                <a:spcPct val="0"/>
              </a:lnSpc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Granted nobles a charter of rights.</a:t>
            </a:r>
          </a:p>
          <a:p>
            <a:pPr>
              <a:lnSpc>
                <a:spcPct val="0"/>
              </a:lnSpc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Criticized the institution of serfdom. 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04800" y="3429000"/>
            <a:ext cx="261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Exerted tight control over subjects, but saw himself as a “servant of the state.”</a:t>
            </a:r>
          </a:p>
          <a:p>
            <a:pPr>
              <a:lnSpc>
                <a:spcPct val="40000"/>
              </a:lnSpc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Tolerated religious differences. 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</a:rPr>
              <a:t>Distributed seeds and tools to peasants. </a:t>
            </a:r>
          </a:p>
          <a:p>
            <a:pPr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400800" y="25146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JOSEPH II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989263" y="2395538"/>
            <a:ext cx="25908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CATHERINE THE GREAT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57200" y="23622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FREDERICK THE GREAT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534988" y="762000"/>
            <a:ext cx="6951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Enlightened despots</a:t>
            </a:r>
            <a:r>
              <a:rPr lang="en-US" altLang="en-US" sz="2400">
                <a:solidFill>
                  <a:srgbClr val="000000"/>
                </a:solidFill>
              </a:rPr>
              <a:t> were absolute rulers who used their power to bring about political and social change.</a:t>
            </a:r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304800"/>
            <a:ext cx="1398588" cy="1436688"/>
          </a:xfrm>
          <a:prstGeom prst="rect">
            <a:avLst/>
          </a:prstGeom>
          <a:noFill/>
        </p:spPr>
      </p:pic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470025" y="587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  <p:bldP spid="53254" grpId="0" autoUpdateAnimBg="0"/>
      <p:bldP spid="53255" grpId="0" autoUpdateAnimBg="0"/>
      <p:bldP spid="53256" grpId="0" autoUpdateAnimBg="0"/>
      <p:bldP spid="53257" grpId="0" autoUpdateAnimBg="0"/>
      <p:bldP spid="532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Did Enlightenment Ideas Spread?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Through the works of </a:t>
            </a:r>
            <a:r>
              <a:rPr lang="en-US" u="sng"/>
              <a:t>philosophers</a:t>
            </a:r>
            <a:r>
              <a:rPr lang="en-US"/>
              <a:t> mentioned above.</a:t>
            </a:r>
          </a:p>
          <a:p>
            <a:pPr>
              <a:buFontTx/>
              <a:buChar char="-"/>
            </a:pPr>
            <a:r>
              <a:rPr lang="en-US"/>
              <a:t>The </a:t>
            </a:r>
            <a:r>
              <a:rPr lang="en-US" u="sng"/>
              <a:t>printing press</a:t>
            </a:r>
            <a:r>
              <a:rPr lang="en-US"/>
              <a:t> made it easier to get new ideas and info.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pic>
        <p:nvPicPr>
          <p:cNvPr id="16388" name="Picture 4" descr="XCCAP4VBEMCA1NAFN9CAMXSOXGCAC348MQCAU4ACO5CAHZMRMECAW4BMQMCA6NWJPFCASO4SMYCAQDV8W0CA01RQZICA631137CAPV5CX2CA11MRLXCAI13X94CAIQ5YU5CA2PO4HOCASMZRFFCA21P3IQCAJNCHB3CANGHV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52800"/>
            <a:ext cx="252888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/>
              <a:t>How Did Enlightenment Ideas Spread? Cont’d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Pamphlets</a:t>
            </a:r>
            <a:r>
              <a:rPr lang="en-US"/>
              <a:t>: small, cheap, easy to read</a:t>
            </a:r>
          </a:p>
          <a:p>
            <a:pPr>
              <a:buFontTx/>
              <a:buChar char="-"/>
            </a:pPr>
            <a:r>
              <a:rPr lang="en-US"/>
              <a:t>Coffeehouses and </a:t>
            </a:r>
            <a:r>
              <a:rPr lang="en-US" u="sng"/>
              <a:t>salons</a:t>
            </a:r>
            <a:r>
              <a:rPr lang="en-US"/>
              <a:t>.  Salons – informal gatherings of writers artists and philosophes. First only the nobility, then middle class was included.</a:t>
            </a:r>
          </a:p>
          <a:p>
            <a:pPr>
              <a:buFontTx/>
              <a:buChar char="-"/>
            </a:pPr>
            <a:r>
              <a:rPr lang="en-US"/>
              <a:t>Is Facebook the new coffeehouse/salon?</a:t>
            </a:r>
          </a:p>
        </p:txBody>
      </p:sp>
      <p:pic>
        <p:nvPicPr>
          <p:cNvPr id="64516" name="Picture 4" descr="DDCA1F6I22CAB7PCI8CA2ICITSCA43XIMBCAQQHTXJCA7SNM11CAXRX32UCAZ9DEVGCAGJTGSJCA3I7TWGCAAFJ9SMCAL40PRFCA0IEI2HCA20PH4LCAMX5PC5CA9TMDDXCAO5KHTWCARIJE2SCAFS6LQFCA17YSNHCAUJWM9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0"/>
            <a:ext cx="1808163" cy="2286000"/>
          </a:xfrm>
          <a:prstGeom prst="rect">
            <a:avLst/>
          </a:prstGeom>
          <a:noFill/>
        </p:spPr>
      </p:pic>
      <p:pic>
        <p:nvPicPr>
          <p:cNvPr id="64517" name="Picture 5" descr="EJCAYEP0FDCAZXDZB4CA5LPWZICAQ0ULUPCAZGUEF2CALXZYQBCAAFX15HCAM5W58XCAQ8TGLNCAUXA51PCA55D3UXCAV80N8BCADLVSUACAUB83P7CA6RMMGWCAUKDPZ0CAL6STCWCA87G13VCA6YCO7XCAJ8W5Y0CA8YZBY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244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A Parisian Salon</a:t>
            </a:r>
            <a:r>
              <a:rPr lang="en-US" sz="3600" b="1">
                <a:latin typeface="Inkpen2 Script" pitchFamily="2" charset="0"/>
              </a:rPr>
              <a:t>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5319" r="5319" b="2469"/>
          <a:stretch>
            <a:fillRect/>
          </a:stretch>
        </p:blipFill>
        <p:spPr bwMode="auto">
          <a:xfrm>
            <a:off x="1066800" y="1066800"/>
            <a:ext cx="7010400" cy="549592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Madame Geoffrin’s Salon</a:t>
            </a:r>
            <a:r>
              <a:rPr lang="en-US" sz="3600" b="1">
                <a:latin typeface="Inkpen2 Script" pitchFamily="2" charset="0"/>
              </a:rPr>
              <a:t> </a:t>
            </a:r>
          </a:p>
        </p:txBody>
      </p:sp>
      <p:pic>
        <p:nvPicPr>
          <p:cNvPr id="47107" name="Picture 3" descr="Salon0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295400" y="1752600"/>
            <a:ext cx="6629400" cy="42211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BilboDisplay" pitchFamily="2" charset="0"/>
              </a:rPr>
              <a:t>An Increase in Reading</a:t>
            </a:r>
            <a:endParaRPr lang="en-US" sz="4000" b="1">
              <a:latin typeface="BilboDisplay" pitchFamily="2" charset="0"/>
            </a:endParaRPr>
          </a:p>
        </p:txBody>
      </p:sp>
      <p:pic>
        <p:nvPicPr>
          <p:cNvPr id="32771" name="Picture 3" descr="readingroom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057400" y="1676400"/>
            <a:ext cx="5181600" cy="40640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latin typeface="BilboDisplay" pitchFamily="2" charset="0"/>
              </a:rPr>
              <a:t>Reading During the Enlightenment</a:t>
            </a:r>
            <a:endParaRPr lang="en-US" sz="3600" b="1">
              <a:latin typeface="BilboDisplay" pitchFamily="2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1136650"/>
            <a:ext cx="8991600" cy="531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3600" b="1">
                <a:solidFill>
                  <a:srgbClr val="F8F8F8"/>
                </a:solidFill>
                <a:latin typeface="BilboDisplay" pitchFamily="2" charset="0"/>
              </a:rPr>
              <a:t>Literacy:</a:t>
            </a:r>
          </a:p>
          <a:p>
            <a:pPr marL="1203325" lvl="1" indent="-349250" eaLnBrk="0" hangingPunct="0"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80% for men;  60 % women.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Books were expensive (one day’s wages).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Arial" charset="0"/>
              <a:buChar char="►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Many readers for each book (20 : 1)</a:t>
            </a:r>
          </a:p>
          <a:p>
            <a:pPr marL="1203325" lvl="1" indent="-349250" eaLnBrk="0" hangingPunct="0"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novels, plays &amp; other literature.</a:t>
            </a:r>
          </a:p>
          <a:p>
            <a:pPr marL="1203325" lvl="1" indent="-349250" eaLnBrk="0" hangingPunct="0"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journals, memoirs, “private lives.”</a:t>
            </a:r>
          </a:p>
          <a:p>
            <a:pPr marL="1203325" lvl="1" indent="-349250" eaLnBrk="0" hangingPunct="0"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philosophy, history, theology.</a:t>
            </a:r>
          </a:p>
          <a:p>
            <a:pPr marL="1203325" lvl="1" indent="-349250" eaLnBrk="0" hangingPunct="0"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Char char="§"/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newspapers, political pamphlets.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Did the Church and Absolute Monarchs attempt to maintain control?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/>
              <a:t>Absolutely,  here’s how.</a:t>
            </a:r>
          </a:p>
          <a:p>
            <a:pPr lvl="1"/>
            <a:r>
              <a:rPr lang="en-US"/>
              <a:t>Censorship</a:t>
            </a:r>
          </a:p>
          <a:p>
            <a:pPr lvl="1"/>
            <a:r>
              <a:rPr lang="en-US"/>
              <a:t>Banning and/or burning of books</a:t>
            </a:r>
          </a:p>
          <a:p>
            <a:pPr lvl="1"/>
            <a:r>
              <a:rPr lang="en-US"/>
              <a:t>Threatened imprisonment, execution and excommunication</a:t>
            </a:r>
          </a:p>
          <a:p>
            <a:r>
              <a:rPr lang="en-US"/>
              <a:t>“Power tends to corrupt.  Absolute power corrupts absolutely.”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Enlightened Despots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were the goals of Enlightened Despots?</a:t>
            </a:r>
          </a:p>
          <a:p>
            <a:pPr lvl="1"/>
            <a:r>
              <a:rPr lang="en-US"/>
              <a:t>Enlightened despots were absolute rulers who used their power to bring about political and social change.</a:t>
            </a:r>
          </a:p>
          <a:p>
            <a:pPr lvl="1"/>
            <a:r>
              <a:rPr lang="en-US"/>
              <a:t>If the ruling class (nobility, rulers) could be enlightened, reform could be achieved.</a:t>
            </a:r>
          </a:p>
          <a:p>
            <a:pPr lvl="2"/>
            <a:r>
              <a:rPr lang="en-US"/>
              <a:t>Is this possible, or is the term Enlightened despot an oxymoron?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392</Words>
  <Application>Microsoft Office PowerPoint</Application>
  <PresentationFormat>On-screen Show (4:3)</PresentationFormat>
  <Paragraphs>62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Spread of Enlightenment Ideas</vt:lpstr>
      <vt:lpstr>How Did Enlightenment Ideas Spread?</vt:lpstr>
      <vt:lpstr>How Did Enlightenment Ideas Spread? Cont’d</vt:lpstr>
      <vt:lpstr>PowerPoint Presentation</vt:lpstr>
      <vt:lpstr>PowerPoint Presentation</vt:lpstr>
      <vt:lpstr>PowerPoint Presentation</vt:lpstr>
      <vt:lpstr>PowerPoint Presentation</vt:lpstr>
      <vt:lpstr>Did the Church and Absolute Monarchs attempt to maintain control?</vt:lpstr>
      <vt:lpstr>Enlightened Despots</vt:lpstr>
      <vt:lpstr>Who Were the Enlightened Rulers? And, Were They Truly Enlightened?</vt:lpstr>
      <vt:lpstr>Enlightened Despots</vt:lpstr>
    </vt:vector>
  </TitlesOfParts>
  <Company>SOCSD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 of Enlightenment Ideas</dc:title>
  <dc:creator>SOCSD User</dc:creator>
  <cp:lastModifiedBy>"%username%"</cp:lastModifiedBy>
  <cp:revision>2</cp:revision>
  <dcterms:created xsi:type="dcterms:W3CDTF">2013-07-27T15:58:09Z</dcterms:created>
  <dcterms:modified xsi:type="dcterms:W3CDTF">2013-10-01T12:08:15Z</dcterms:modified>
</cp:coreProperties>
</file>