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Source Sans Pro" panose="020B0604020202020204" charset="0"/>
      <p:regular r:id="rId15"/>
      <p:bold r:id="rId16"/>
      <p:italic r:id="rId17"/>
      <p:boldItalic r:id="rId18"/>
    </p:embeddedFont>
    <p:embeddedFont>
      <p:font typeface="Raleway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52255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Stock Market Crash Through WWII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Japanese Internment Camps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2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Internment Camps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Japanese Americans on West Coast were relocated to camps because of the threat of National Security (They were spies for Japan)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Executive Order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President Roosevelt created these camps through the Presidential power of executive order which does not require approval of other branches of government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Korematsu v U.S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Supreme Court Case which, tried to end the internment camps because felt it was unconstitutional but was denied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2125" y="1152475"/>
            <a:ext cx="3625024" cy="332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End/Post WWII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G.I. Bill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Provided veterans of war college, home purchasing and other economic assistance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Suburbs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Advantages of G.I. Bill veterans were moving to the suburbs to live so a lot of homes were built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Baby Boom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Soldiers came back from WWII started families which caused an increase of housing and schools that needed to be built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Yalta Conference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 of USA, Britain and Soviet Union to prepare control of Germany after WWII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Nuremberg Trials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Punishment for crimes occurred during WWII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Human Right violations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 of Segregation In the Military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Desegregation of Military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President Harry Truman desegregated the military so that whites and African Americans can serve in the same unit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97650"/>
            <a:ext cx="3925449" cy="337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Immigration Through WWII Answers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  			11. C		21.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  			12. B		22.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13. A			23.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14. C		24.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15. B		25.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16. B		26.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17. C		27.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18. C		28.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			19. D		29. 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			20. A			30. C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Automobiles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“ Boom Years”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Sign of the “Great” years in the 1920’s where people would increase their buying of goods, which included automobiles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Impact on Americans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People started to move to the suburbs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People went on vacation which increased the economy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Teens spent a lot of time together on long drives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2400" y="1240625"/>
            <a:ext cx="3753375" cy="324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Stock market Crash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Cause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Excessive speculation (buying stocks and investments)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-Buying on Margin (Think buying with a credit card but not having the money to pay back your purchases)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-Day of crash known as Black Tuesday, because BILLIONS of dollars were lost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Effect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Lead to the Great Depression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184275"/>
            <a:ext cx="3999900" cy="335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FDR “New Deal”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9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Goal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jobs to the massive unemployed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Created Government works jobs: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Infrastructure (Build bridges, roads, dams, hydroelectric power (Tennessee Valley Authority))</a:t>
            </a:r>
          </a:p>
          <a:p>
            <a: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Nature ( Plant trees)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 farmers by providing them assistance and financial aid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r>
              <a:rPr lang="en" b="1"/>
              <a:t>Policies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New Deal increased the power of the Federal Government while trying to keep the idea of capitalism (Free Market run by citizens not by Government)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Opposition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Big Business leaders felt that the government was too involved in business and taking money/opportunity away from them.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SEC/FDIC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Protected people’s money to give more confidence in Bank and Stock Market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SEC-</a:t>
            </a: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Oversaw the stock market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FDIC</a:t>
            </a:r>
            <a:r>
              <a:rPr lang="en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-Protected the money that people put in the bank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FDR Supreme Court Packing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-FDR wanted to increase the number of Supreme Court Justices because the current justices did not support his New Deal Ideas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-Wanted to pass more New Deal Ideas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228674"/>
            <a:ext cx="3936150" cy="329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Dust Bowl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970700"/>
            <a:ext cx="3999900" cy="39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Location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Great Plains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/>
              <a:t>Casues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Overfarming and severe drought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Geography Impact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shows the impact that geography has on the lives of people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Grapes of Wrath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 that detailed the hardships of the people/farmers impacted by the Dust Bowl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People Moved to California in search of jobs and food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4475" y="1293900"/>
            <a:ext cx="3678525" cy="3154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U.S. Enters WII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Bombing of Pearl Harbor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Japan bombed Pearl Harbor to weaken the U.S. Pacific Fleet.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 had stopped selling Japan scrap metal and oil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December 7, 1941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FDR speech, ‘Date that will live in infamy”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7550" y="1203125"/>
            <a:ext cx="393475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Policies 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9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Lend Lease Act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United States supplied war materials (Ships)l to Allied Nations without declaring war.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Manhattan Project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United States had a group of scientist secretly develop the Atomic Bomb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Rationing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United States government asked the American people to limit the amount of food, metal and gas/oil they used so that the military can use for war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2400" y="731850"/>
            <a:ext cx="3699899" cy="42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On-screen Show (16:9)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Source Sans Pro</vt:lpstr>
      <vt:lpstr>Raleway</vt:lpstr>
      <vt:lpstr>plum</vt:lpstr>
      <vt:lpstr>Stock Market Crash Through WWII</vt:lpstr>
      <vt:lpstr>Immigration Through WWII Answers</vt:lpstr>
      <vt:lpstr>Automobiles</vt:lpstr>
      <vt:lpstr>Stock market Crash</vt:lpstr>
      <vt:lpstr>FDR “New Deal”</vt:lpstr>
      <vt:lpstr>FDR Supreme Court Packing</vt:lpstr>
      <vt:lpstr>Dust Bowl</vt:lpstr>
      <vt:lpstr>U.S. Enters WII</vt:lpstr>
      <vt:lpstr>Policies </vt:lpstr>
      <vt:lpstr>Japanese Internment Camps</vt:lpstr>
      <vt:lpstr>End/Post WWII</vt:lpstr>
      <vt:lpstr>End of Segregation In the Military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Crash Through WWII</dc:title>
  <dc:creator>Ferraro, James</dc:creator>
  <cp:lastModifiedBy>"%username%"</cp:lastModifiedBy>
  <cp:revision>1</cp:revision>
  <dcterms:modified xsi:type="dcterms:W3CDTF">2016-06-02T17:27:40Z</dcterms:modified>
</cp:coreProperties>
</file>