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Raleway" panose="020B0604020202020204" charset="0"/>
      <p:regular r:id="rId18"/>
      <p:bold r:id="rId19"/>
      <p:italic r:id="rId20"/>
      <p:boldItalic r:id="rId21"/>
    </p:embeddedFont>
    <p:embeddedFont>
      <p:font typeface="La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9957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Terms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Natural Barriers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Mountains, Oceans, Deserts and Jungle that protect a certain area from Invasion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Deserts in Middle East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Large terrain in Russia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China Himalayan Mountains, Gobi Desert and Ocean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1275" y="1602675"/>
            <a:ext cx="2743200" cy="30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Golden Age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Period of Peace and prosperity (Wealth)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During this time new ideas were developed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Gupta Empire- Concept of zero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499" y="1665700"/>
            <a:ext cx="2948799" cy="30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Self-Determination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people of an area would decide how to form a government, not a single ruler telling the people the type of government.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Idea was used after WWI by President Wilson from United states at Paris Peace Conference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4675" y="1602675"/>
            <a:ext cx="2743200" cy="28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Geopolitics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study of the effects of geography both human and physical on international politics and relations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Peninsula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Land surrounded on three sides by water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Korea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Italy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0550" y="1547830"/>
            <a:ext cx="3015724" cy="30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Pan-Africanism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Belief that unity is vital to the economic, social and political progress of African Nations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Difficult to accomplish because the geography in Africa and different political and economic interest of the different countries.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6250" y="1602675"/>
            <a:ext cx="27432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Ethnocentrism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Judging other cultures based upon your own. Feeling of being superior to other cultures normally because geography cuts culture off from others.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China- Himalayan Mountains/Gobi Desert/Pacific Ocean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Japan- Island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0450" y="2937525"/>
            <a:ext cx="2745274" cy="183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Zionism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Movement to create a Jewish State (Country) so the Jewish population of Europe could live.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Theodor Herzel was a reporter that pushed for a Jewish State.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After WWII Israel was created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0575" y="1604975"/>
            <a:ext cx="3071399" cy="30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Fascism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Authoritarian Government that is not Communist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Used extreme nationalism, glorified actions, violence and discipline.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Believed in War, not to be in a peaceful state.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Benito Mussolini and Adolf Hitler were two Fascist leaders during WWII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4675" y="1339325"/>
            <a:ext cx="2743199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Nonalignment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Not to align with either side during a war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During the Cold War India, a new nation at the time, decided not to take sides. India followed a democratic government with a socialist economy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2125" y="1602675"/>
            <a:ext cx="2743200" cy="27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Mercantilism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Build up of gold and silver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Export more goods than is imported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Colonies were created by European powers to gain more resources and create new markets to sell goods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774" y="1662125"/>
            <a:ext cx="2993075" cy="28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Blitzkrieg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“Lighting War”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Attack enemy from the air and land all at once to overwhelmed opponent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Germany used this practice during WWII to overwhelm their enemies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0575" y="1316850"/>
            <a:ext cx="312827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9750" y="3183750"/>
            <a:ext cx="3071400" cy="142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Feudalism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Loosely organized system of rule in which powerful local lords divided their large land among lesser lords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Idea was used in Europe after the Fall of the Roman Empire to Invaders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Also used in Japan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0575" y="1571625"/>
            <a:ext cx="3071399" cy="30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Archipelago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Chain of Islands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Japan is an archipelago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775" y="1602675"/>
            <a:ext cx="2743199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On-screen Show (16:9)</PresentationFormat>
  <Paragraphs>63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Raleway</vt:lpstr>
      <vt:lpstr>Lato</vt:lpstr>
      <vt:lpstr>swiss-2</vt:lpstr>
      <vt:lpstr>Terms</vt:lpstr>
      <vt:lpstr>Ethnocentrism</vt:lpstr>
      <vt:lpstr>Zionism</vt:lpstr>
      <vt:lpstr>Fascism</vt:lpstr>
      <vt:lpstr>Nonalignment</vt:lpstr>
      <vt:lpstr>Mercantilism</vt:lpstr>
      <vt:lpstr>Blitzkrieg</vt:lpstr>
      <vt:lpstr>Feudalism</vt:lpstr>
      <vt:lpstr>Archipelago</vt:lpstr>
      <vt:lpstr>Natural Barriers</vt:lpstr>
      <vt:lpstr>Golden Age</vt:lpstr>
      <vt:lpstr>Self-Determination</vt:lpstr>
      <vt:lpstr>Geopolitics</vt:lpstr>
      <vt:lpstr>Peninsula</vt:lpstr>
      <vt:lpstr>Pan-Africanism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Terms</dc:title>
  <dc:creator>Ferraro, James</dc:creator>
  <cp:lastModifiedBy>"%username%"</cp:lastModifiedBy>
  <cp:revision>1</cp:revision>
  <dcterms:modified xsi:type="dcterms:W3CDTF">2016-05-11T12:44:52Z</dcterms:modified>
</cp:coreProperties>
</file>