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E899ADF-C1A9-4A39-9469-59C4C219FB5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774717-9445-4785-9892-0434BABDEF5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“The Man”</a:t>
            </a:r>
          </a:p>
          <a:p>
            <a:r>
              <a:rPr lang="en-US" dirty="0" smtClean="0"/>
              <a:t> Example- “The Man” is keeping me down!</a:t>
            </a:r>
          </a:p>
          <a:p>
            <a:r>
              <a:rPr lang="en-US" dirty="0" smtClean="0"/>
              <a:t> Explain “The Man”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2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572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/>
              <a:t>DO NOW</a:t>
            </a:r>
            <a:br>
              <a:rPr lang="en-US" sz="4400" b="1" u="sng" dirty="0" smtClean="0"/>
            </a:br>
            <a:r>
              <a:rPr lang="en-US" sz="4400" b="1" dirty="0" smtClean="0"/>
              <a:t>Definition: </a:t>
            </a:r>
            <a:br>
              <a:rPr lang="en-US" sz="4400" b="1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“The Man”</a:t>
            </a:r>
            <a:r>
              <a:rPr lang="en-US" sz="4400" b="1" dirty="0" smtClean="0"/>
              <a:t>:</a:t>
            </a:r>
            <a:r>
              <a:rPr lang="en-US" sz="4400" dirty="0" smtClean="0"/>
              <a:t> the existing power structure </a:t>
            </a:r>
            <a:br>
              <a:rPr lang="en-US" sz="4400" dirty="0" smtClean="0"/>
            </a:br>
            <a:r>
              <a:rPr lang="en-US" sz="4400" b="1" dirty="0" smtClean="0"/>
              <a:t>Ex.- “The Man” is keeping me down</a:t>
            </a:r>
            <a:r>
              <a:rPr lang="en-US" sz="4400" b="1" dirty="0" smtClean="0"/>
              <a:t>!!!</a:t>
            </a:r>
          </a:p>
          <a:p>
            <a:endParaRPr lang="en-US" sz="4400" b="1" i="1" dirty="0"/>
          </a:p>
          <a:p>
            <a:r>
              <a:rPr lang="en-US" sz="4400" b="1" i="1" dirty="0" smtClean="0"/>
              <a:t>Who is “The Man” </a:t>
            </a:r>
            <a:r>
              <a:rPr lang="en-US" sz="4400" b="1" i="1" smtClean="0"/>
              <a:t>in your life?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Do Now</vt:lpstr>
      <vt:lpstr>PowerPoint Presentation</vt:lpstr>
    </vt:vector>
  </TitlesOfParts>
  <Company>SOCSD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"%username%"</dc:creator>
  <cp:lastModifiedBy>"%username%"</cp:lastModifiedBy>
  <cp:revision>3</cp:revision>
  <dcterms:created xsi:type="dcterms:W3CDTF">2013-09-23T11:52:55Z</dcterms:created>
  <dcterms:modified xsi:type="dcterms:W3CDTF">2015-09-21T12:33:42Z</dcterms:modified>
</cp:coreProperties>
</file>