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3" r:id="rId2"/>
    <p:sldId id="256" r:id="rId3"/>
    <p:sldId id="265" r:id="rId4"/>
    <p:sldId id="266" r:id="rId5"/>
    <p:sldId id="275" r:id="rId6"/>
    <p:sldId id="276" r:id="rId7"/>
    <p:sldId id="277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64" r:id="rId16"/>
    <p:sldId id="260" r:id="rId17"/>
    <p:sldId id="257" r:id="rId18"/>
    <p:sldId id="261" r:id="rId19"/>
    <p:sldId id="259" r:id="rId20"/>
    <p:sldId id="262" r:id="rId21"/>
    <p:sldId id="274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FF66"/>
    <a:srgbClr val="0C0C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D0FFA-27E7-4C66-84E8-C10BBDCA6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C4CC-A29D-4295-AF0B-426C4997D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7347-D157-4F22-ADC5-A07978472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9EE99-2743-4744-88B6-CC00C214E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C6256-E77D-4729-948D-AA69E5028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6FCD6-7A3D-45BD-BB5B-B1232726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5814-4C3D-4B1D-85C4-A68684B51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2AB6-0548-46F1-8912-97D4F754C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3C7D-AB90-4C61-AF37-22B55418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C96A8-61DF-44BF-B26C-0DC9A7E89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24BF-CC74-49C0-9BEA-91BEA1DF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EEE46-A7A5-4E8A-9C73-E66133027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49EE-498E-4277-BFE8-709CFA92B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13E9-4243-4565-8953-20EC2E879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BF8D-47C3-4EBC-8B24-9EAFB5264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C0C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157CC9-3FF8-4CE9-A42E-26CCC67BB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mazon.com/dp/B000BEZMK8?tag=stormthecastl-20&amp;creative=373489&amp;camp=211189&amp;link_code=as3&amp;creativeASIN=B000BEZMK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  <a:t>Global History</a:t>
            </a:r>
            <a:b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  <a:t/>
            </a:r>
            <a:b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</a:br>
            <a: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  <a:t>Unit 2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  <a:t>Achievements of the Byzantines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Preserved Greek and Roman learning</a:t>
            </a:r>
          </a:p>
          <a:p>
            <a:pPr eaLnBrk="1" hangingPunct="1"/>
            <a:r>
              <a:rPr lang="en-US" sz="2400" u="sng" smtClean="0">
                <a:solidFill>
                  <a:srgbClr val="FFFF66"/>
                </a:solidFill>
                <a:latin typeface="Copperplate Gothic Light" pitchFamily="34" charset="0"/>
              </a:rPr>
              <a:t>Justinian’s Law Code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Architecture- Church of Hagia Sophia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Rise of Eastern Orthodox Christianity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Constantinople – center of trade</a:t>
            </a:r>
          </a:p>
        </p:txBody>
      </p:sp>
      <p:pic>
        <p:nvPicPr>
          <p:cNvPr id="11268" name="Picture 10" descr="hagia-sophia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362200"/>
            <a:ext cx="4762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Rise of Russia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320040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Introduction of Cyrillic alphabet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  <a:latin typeface="Copperplate Gothic Light" pitchFamily="34" charset="0"/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Autocratic gov’t led by czar</a:t>
            </a:r>
          </a:p>
        </p:txBody>
      </p:sp>
      <p:pic>
        <p:nvPicPr>
          <p:cNvPr id="12292" name="Picture 6" descr="kremli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Bold" pitchFamily="34" charset="0"/>
              </a:rPr>
              <a:t>Golden age of islam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Muslim Civilization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10000" cy="5029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Art- Calligraphy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Architecture- Mosques with domes and arches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Literature- Qur’an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Learning- translated Greek philosophers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Math- Algebra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Copperplate Gothic Light" pitchFamily="34" charset="0"/>
              </a:rPr>
              <a:t>Medicine- Set up hospitals and emergency rooms</a:t>
            </a:r>
          </a:p>
        </p:txBody>
      </p:sp>
      <p:pic>
        <p:nvPicPr>
          <p:cNvPr id="14340" name="Picture 8" descr="domeofther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7244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029200" y="5181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The Dome of the Rock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Spread of Islam and Trade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297180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Islam moved from the Arabian Peninsula through the Middle East, Africa and into India and Europe (Spain)</a:t>
            </a:r>
          </a:p>
        </p:txBody>
      </p:sp>
      <p:pic>
        <p:nvPicPr>
          <p:cNvPr id="15364" name="Picture 5" descr="KISH_07_1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0" y="1981200"/>
            <a:ext cx="56578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latin typeface="Copperplate Gothic Light" pitchFamily="34" charset="0"/>
              </a:rPr>
              <a:t>Trade allowed for spread of religion, culture, and technology  ***CULTURAL DIFFUSION***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Copperplate Gothic Bold" pitchFamily="34" charset="0"/>
              </a:rPr>
              <a:t>Feudalism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Medieval European and Japanese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Feudalism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>
                <a:solidFill>
                  <a:schemeClr val="bg1"/>
                </a:solidFill>
                <a:latin typeface="Copperplate Gothic Light" pitchFamily="34" charset="0"/>
              </a:rPr>
              <a:t>Definition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A political and economic system of Europe and Japan.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Based on the exchange of land (Lord) for services (military service or farming)</a:t>
            </a:r>
          </a:p>
        </p:txBody>
      </p:sp>
      <p:sp>
        <p:nvSpPr>
          <p:cNvPr id="4" name="SMARTInkAnnotation0"/>
          <p:cNvSpPr/>
          <p:nvPr/>
        </p:nvSpPr>
        <p:spPr>
          <a:xfrm>
            <a:off x="7958138" y="908050"/>
            <a:ext cx="287337" cy="1019175"/>
          </a:xfrm>
          <a:custGeom>
            <a:avLst/>
            <a:gdLst/>
            <a:ahLst/>
            <a:cxnLst/>
            <a:rect l="0" t="0" r="0" b="0"/>
            <a:pathLst>
              <a:path w="286261" h="1018750">
                <a:moveTo>
                  <a:pt x="286260" y="0"/>
                </a:moveTo>
                <a:lnTo>
                  <a:pt x="281790" y="4469"/>
                </a:lnTo>
                <a:lnTo>
                  <a:pt x="280473" y="6721"/>
                </a:lnTo>
                <a:lnTo>
                  <a:pt x="270414" y="37863"/>
                </a:lnTo>
                <a:lnTo>
                  <a:pt x="261755" y="60484"/>
                </a:lnTo>
                <a:lnTo>
                  <a:pt x="254164" y="83635"/>
                </a:lnTo>
                <a:lnTo>
                  <a:pt x="246737" y="108268"/>
                </a:lnTo>
                <a:lnTo>
                  <a:pt x="237200" y="137926"/>
                </a:lnTo>
                <a:lnTo>
                  <a:pt x="232972" y="153693"/>
                </a:lnTo>
                <a:lnTo>
                  <a:pt x="229219" y="169817"/>
                </a:lnTo>
                <a:lnTo>
                  <a:pt x="225781" y="186180"/>
                </a:lnTo>
                <a:lnTo>
                  <a:pt x="221618" y="202701"/>
                </a:lnTo>
                <a:lnTo>
                  <a:pt x="216971" y="219328"/>
                </a:lnTo>
                <a:lnTo>
                  <a:pt x="212002" y="236025"/>
                </a:lnTo>
                <a:lnTo>
                  <a:pt x="207755" y="253706"/>
                </a:lnTo>
                <a:lnTo>
                  <a:pt x="203988" y="272041"/>
                </a:lnTo>
                <a:lnTo>
                  <a:pt x="200540" y="290813"/>
                </a:lnTo>
                <a:lnTo>
                  <a:pt x="196372" y="309876"/>
                </a:lnTo>
                <a:lnTo>
                  <a:pt x="186750" y="348520"/>
                </a:lnTo>
                <a:lnTo>
                  <a:pt x="165328" y="426686"/>
                </a:lnTo>
                <a:lnTo>
                  <a:pt x="120668" y="583750"/>
                </a:lnTo>
                <a:lnTo>
                  <a:pt x="115994" y="603394"/>
                </a:lnTo>
                <a:lnTo>
                  <a:pt x="111942" y="623038"/>
                </a:lnTo>
                <a:lnTo>
                  <a:pt x="108305" y="642683"/>
                </a:lnTo>
                <a:lnTo>
                  <a:pt x="104011" y="661393"/>
                </a:lnTo>
                <a:lnTo>
                  <a:pt x="99276" y="679478"/>
                </a:lnTo>
                <a:lnTo>
                  <a:pt x="94248" y="697149"/>
                </a:lnTo>
                <a:lnTo>
                  <a:pt x="89962" y="713606"/>
                </a:lnTo>
                <a:lnTo>
                  <a:pt x="82703" y="744366"/>
                </a:lnTo>
                <a:lnTo>
                  <a:pt x="76359" y="776122"/>
                </a:lnTo>
                <a:lnTo>
                  <a:pt x="70421" y="807076"/>
                </a:lnTo>
                <a:lnTo>
                  <a:pt x="56163" y="873580"/>
                </a:lnTo>
                <a:lnTo>
                  <a:pt x="50532" y="896229"/>
                </a:lnTo>
                <a:lnTo>
                  <a:pt x="42101" y="924759"/>
                </a:lnTo>
                <a:lnTo>
                  <a:pt x="30872" y="959541"/>
                </a:lnTo>
                <a:lnTo>
                  <a:pt x="25431" y="985780"/>
                </a:lnTo>
                <a:lnTo>
                  <a:pt x="18865" y="998586"/>
                </a:lnTo>
                <a:lnTo>
                  <a:pt x="9979" y="1015725"/>
                </a:lnTo>
                <a:lnTo>
                  <a:pt x="8524" y="1016733"/>
                </a:lnTo>
                <a:lnTo>
                  <a:pt x="0" y="10187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7773988" y="1531938"/>
            <a:ext cx="436562" cy="444500"/>
          </a:xfrm>
          <a:custGeom>
            <a:avLst/>
            <a:gdLst/>
            <a:ahLst/>
            <a:cxnLst/>
            <a:rect l="0" t="0" r="0" b="0"/>
            <a:pathLst>
              <a:path w="437811" h="444374">
                <a:moveTo>
                  <a:pt x="0" y="0"/>
                </a:moveTo>
                <a:lnTo>
                  <a:pt x="0" y="31754"/>
                </a:lnTo>
                <a:lnTo>
                  <a:pt x="2494" y="44984"/>
                </a:lnTo>
                <a:lnTo>
                  <a:pt x="4469" y="52441"/>
                </a:lnTo>
                <a:lnTo>
                  <a:pt x="9158" y="68211"/>
                </a:lnTo>
                <a:lnTo>
                  <a:pt x="19791" y="101202"/>
                </a:lnTo>
                <a:lnTo>
                  <a:pt x="22549" y="110500"/>
                </a:lnTo>
                <a:lnTo>
                  <a:pt x="28107" y="130811"/>
                </a:lnTo>
                <a:lnTo>
                  <a:pt x="44906" y="196603"/>
                </a:lnTo>
                <a:lnTo>
                  <a:pt x="46777" y="208715"/>
                </a:lnTo>
                <a:lnTo>
                  <a:pt x="48022" y="221466"/>
                </a:lnTo>
                <a:lnTo>
                  <a:pt x="48855" y="234645"/>
                </a:lnTo>
                <a:lnTo>
                  <a:pt x="50343" y="247172"/>
                </a:lnTo>
                <a:lnTo>
                  <a:pt x="52272" y="259266"/>
                </a:lnTo>
                <a:lnTo>
                  <a:pt x="54493" y="271071"/>
                </a:lnTo>
                <a:lnTo>
                  <a:pt x="59456" y="294165"/>
                </a:lnTo>
                <a:lnTo>
                  <a:pt x="70264" y="339481"/>
                </a:lnTo>
                <a:lnTo>
                  <a:pt x="72101" y="349806"/>
                </a:lnTo>
                <a:lnTo>
                  <a:pt x="73326" y="359495"/>
                </a:lnTo>
                <a:lnTo>
                  <a:pt x="74142" y="368761"/>
                </a:lnTo>
                <a:lnTo>
                  <a:pt x="75621" y="377745"/>
                </a:lnTo>
                <a:lnTo>
                  <a:pt x="77544" y="386541"/>
                </a:lnTo>
                <a:lnTo>
                  <a:pt x="79760" y="395211"/>
                </a:lnTo>
                <a:lnTo>
                  <a:pt x="81238" y="402862"/>
                </a:lnTo>
                <a:lnTo>
                  <a:pt x="82881" y="416353"/>
                </a:lnTo>
                <a:lnTo>
                  <a:pt x="86105" y="426091"/>
                </a:lnTo>
                <a:lnTo>
                  <a:pt x="93180" y="436832"/>
                </a:lnTo>
                <a:lnTo>
                  <a:pt x="95797" y="439964"/>
                </a:lnTo>
                <a:lnTo>
                  <a:pt x="98478" y="442053"/>
                </a:lnTo>
                <a:lnTo>
                  <a:pt x="101200" y="443445"/>
                </a:lnTo>
                <a:lnTo>
                  <a:pt x="103951" y="444373"/>
                </a:lnTo>
                <a:lnTo>
                  <a:pt x="106721" y="444056"/>
                </a:lnTo>
                <a:lnTo>
                  <a:pt x="109502" y="442910"/>
                </a:lnTo>
                <a:lnTo>
                  <a:pt x="117886" y="436826"/>
                </a:lnTo>
                <a:lnTo>
                  <a:pt x="128789" y="426604"/>
                </a:lnTo>
                <a:lnTo>
                  <a:pt x="149236" y="406388"/>
                </a:lnTo>
                <a:lnTo>
                  <a:pt x="160188" y="392973"/>
                </a:lnTo>
                <a:lnTo>
                  <a:pt x="165727" y="385467"/>
                </a:lnTo>
                <a:lnTo>
                  <a:pt x="176873" y="369643"/>
                </a:lnTo>
                <a:lnTo>
                  <a:pt x="182464" y="361494"/>
                </a:lnTo>
                <a:lnTo>
                  <a:pt x="196160" y="342461"/>
                </a:lnTo>
                <a:lnTo>
                  <a:pt x="210667" y="322464"/>
                </a:lnTo>
                <a:lnTo>
                  <a:pt x="230289" y="294493"/>
                </a:lnTo>
                <a:lnTo>
                  <a:pt x="286434" y="218730"/>
                </a:lnTo>
                <a:lnTo>
                  <a:pt x="294796" y="207562"/>
                </a:lnTo>
                <a:lnTo>
                  <a:pt x="303176" y="197311"/>
                </a:lnTo>
                <a:lnTo>
                  <a:pt x="311570" y="187670"/>
                </a:lnTo>
                <a:lnTo>
                  <a:pt x="319972" y="178436"/>
                </a:lnTo>
                <a:lnTo>
                  <a:pt x="327445" y="169474"/>
                </a:lnTo>
                <a:lnTo>
                  <a:pt x="334298" y="160693"/>
                </a:lnTo>
                <a:lnTo>
                  <a:pt x="340737" y="152032"/>
                </a:lnTo>
                <a:lnTo>
                  <a:pt x="347837" y="144387"/>
                </a:lnTo>
                <a:lnTo>
                  <a:pt x="355376" y="137420"/>
                </a:lnTo>
                <a:lnTo>
                  <a:pt x="363208" y="130904"/>
                </a:lnTo>
                <a:lnTo>
                  <a:pt x="370301" y="123753"/>
                </a:lnTo>
                <a:lnTo>
                  <a:pt x="376901" y="116180"/>
                </a:lnTo>
                <a:lnTo>
                  <a:pt x="383172" y="108324"/>
                </a:lnTo>
                <a:lnTo>
                  <a:pt x="395128" y="97102"/>
                </a:lnTo>
                <a:lnTo>
                  <a:pt x="406679" y="88995"/>
                </a:lnTo>
                <a:lnTo>
                  <a:pt x="418048" y="82274"/>
                </a:lnTo>
                <a:lnTo>
                  <a:pt x="426845" y="76168"/>
                </a:lnTo>
                <a:lnTo>
                  <a:pt x="437810" y="6735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7285038" y="665163"/>
            <a:ext cx="563562" cy="479425"/>
          </a:xfrm>
          <a:custGeom>
            <a:avLst/>
            <a:gdLst/>
            <a:ahLst/>
            <a:cxnLst/>
            <a:rect l="0" t="0" r="0" b="0"/>
            <a:pathLst>
              <a:path w="564102" h="478831">
                <a:moveTo>
                  <a:pt x="0" y="159432"/>
                </a:moveTo>
                <a:lnTo>
                  <a:pt x="7250" y="159432"/>
                </a:lnTo>
                <a:lnTo>
                  <a:pt x="12542" y="163902"/>
                </a:lnTo>
                <a:lnTo>
                  <a:pt x="20036" y="175620"/>
                </a:lnTo>
                <a:lnTo>
                  <a:pt x="22937" y="185649"/>
                </a:lnTo>
                <a:lnTo>
                  <a:pt x="25162" y="196342"/>
                </a:lnTo>
                <a:lnTo>
                  <a:pt x="29269" y="207332"/>
                </a:lnTo>
                <a:lnTo>
                  <a:pt x="31674" y="214753"/>
                </a:lnTo>
                <a:lnTo>
                  <a:pt x="34213" y="223442"/>
                </a:lnTo>
                <a:lnTo>
                  <a:pt x="36841" y="232976"/>
                </a:lnTo>
                <a:lnTo>
                  <a:pt x="42255" y="251055"/>
                </a:lnTo>
                <a:lnTo>
                  <a:pt x="45009" y="259804"/>
                </a:lnTo>
                <a:lnTo>
                  <a:pt x="46845" y="269380"/>
                </a:lnTo>
                <a:lnTo>
                  <a:pt x="48068" y="279505"/>
                </a:lnTo>
                <a:lnTo>
                  <a:pt x="48885" y="289997"/>
                </a:lnTo>
                <a:lnTo>
                  <a:pt x="50364" y="300734"/>
                </a:lnTo>
                <a:lnTo>
                  <a:pt x="52286" y="311634"/>
                </a:lnTo>
                <a:lnTo>
                  <a:pt x="54502" y="322643"/>
                </a:lnTo>
                <a:lnTo>
                  <a:pt x="55980" y="332788"/>
                </a:lnTo>
                <a:lnTo>
                  <a:pt x="56965" y="342358"/>
                </a:lnTo>
                <a:lnTo>
                  <a:pt x="57622" y="351545"/>
                </a:lnTo>
                <a:lnTo>
                  <a:pt x="58060" y="361411"/>
                </a:lnTo>
                <a:lnTo>
                  <a:pt x="58547" y="382352"/>
                </a:lnTo>
                <a:lnTo>
                  <a:pt x="58820" y="410710"/>
                </a:lnTo>
                <a:lnTo>
                  <a:pt x="59794" y="418629"/>
                </a:lnTo>
                <a:lnTo>
                  <a:pt x="64699" y="438713"/>
                </a:lnTo>
                <a:lnTo>
                  <a:pt x="66175" y="450698"/>
                </a:lnTo>
                <a:lnTo>
                  <a:pt x="67006" y="463495"/>
                </a:lnTo>
                <a:lnTo>
                  <a:pt x="67335" y="478154"/>
                </a:lnTo>
                <a:lnTo>
                  <a:pt x="67346" y="478830"/>
                </a:lnTo>
                <a:lnTo>
                  <a:pt x="67354" y="455095"/>
                </a:lnTo>
                <a:lnTo>
                  <a:pt x="69850" y="442388"/>
                </a:lnTo>
                <a:lnTo>
                  <a:pt x="71825" y="435070"/>
                </a:lnTo>
                <a:lnTo>
                  <a:pt x="73142" y="426450"/>
                </a:lnTo>
                <a:lnTo>
                  <a:pt x="74019" y="416961"/>
                </a:lnTo>
                <a:lnTo>
                  <a:pt x="74604" y="406893"/>
                </a:lnTo>
                <a:lnTo>
                  <a:pt x="75930" y="397374"/>
                </a:lnTo>
                <a:lnTo>
                  <a:pt x="77749" y="388222"/>
                </a:lnTo>
                <a:lnTo>
                  <a:pt x="98304" y="304162"/>
                </a:lnTo>
                <a:lnTo>
                  <a:pt x="103874" y="278327"/>
                </a:lnTo>
                <a:lnTo>
                  <a:pt x="105733" y="266760"/>
                </a:lnTo>
                <a:lnTo>
                  <a:pt x="106973" y="256243"/>
                </a:lnTo>
                <a:lnTo>
                  <a:pt x="107799" y="246424"/>
                </a:lnTo>
                <a:lnTo>
                  <a:pt x="109286" y="236137"/>
                </a:lnTo>
                <a:lnTo>
                  <a:pt x="111212" y="225536"/>
                </a:lnTo>
                <a:lnTo>
                  <a:pt x="113432" y="214728"/>
                </a:lnTo>
                <a:lnTo>
                  <a:pt x="115848" y="204715"/>
                </a:lnTo>
                <a:lnTo>
                  <a:pt x="118393" y="195234"/>
                </a:lnTo>
                <a:lnTo>
                  <a:pt x="123717" y="177215"/>
                </a:lnTo>
                <a:lnTo>
                  <a:pt x="129201" y="159852"/>
                </a:lnTo>
                <a:lnTo>
                  <a:pt x="132909" y="151293"/>
                </a:lnTo>
                <a:lnTo>
                  <a:pt x="137251" y="142780"/>
                </a:lnTo>
                <a:lnTo>
                  <a:pt x="146130" y="126773"/>
                </a:lnTo>
                <a:lnTo>
                  <a:pt x="153195" y="113422"/>
                </a:lnTo>
                <a:lnTo>
                  <a:pt x="162432" y="99857"/>
                </a:lnTo>
                <a:lnTo>
                  <a:pt x="171093" y="89912"/>
                </a:lnTo>
                <a:lnTo>
                  <a:pt x="174869" y="87828"/>
                </a:lnTo>
                <a:lnTo>
                  <a:pt x="184053" y="85511"/>
                </a:lnTo>
                <a:lnTo>
                  <a:pt x="199409" y="84024"/>
                </a:lnTo>
                <a:lnTo>
                  <a:pt x="208992" y="83820"/>
                </a:lnTo>
                <a:lnTo>
                  <a:pt x="219489" y="86224"/>
                </a:lnTo>
                <a:lnTo>
                  <a:pt x="224907" y="88175"/>
                </a:lnTo>
                <a:lnTo>
                  <a:pt x="235917" y="95332"/>
                </a:lnTo>
                <a:lnTo>
                  <a:pt x="247047" y="105685"/>
                </a:lnTo>
                <a:lnTo>
                  <a:pt x="258230" y="119641"/>
                </a:lnTo>
                <a:lnTo>
                  <a:pt x="263832" y="127292"/>
                </a:lnTo>
                <a:lnTo>
                  <a:pt x="275044" y="143277"/>
                </a:lnTo>
                <a:lnTo>
                  <a:pt x="279718" y="151468"/>
                </a:lnTo>
                <a:lnTo>
                  <a:pt x="283770" y="159736"/>
                </a:lnTo>
                <a:lnTo>
                  <a:pt x="287407" y="168054"/>
                </a:lnTo>
                <a:lnTo>
                  <a:pt x="291702" y="176406"/>
                </a:lnTo>
                <a:lnTo>
                  <a:pt x="296437" y="184781"/>
                </a:lnTo>
                <a:lnTo>
                  <a:pt x="301464" y="193170"/>
                </a:lnTo>
                <a:lnTo>
                  <a:pt x="305751" y="201569"/>
                </a:lnTo>
                <a:lnTo>
                  <a:pt x="309543" y="209975"/>
                </a:lnTo>
                <a:lnTo>
                  <a:pt x="313008" y="218386"/>
                </a:lnTo>
                <a:lnTo>
                  <a:pt x="316254" y="226799"/>
                </a:lnTo>
                <a:lnTo>
                  <a:pt x="322354" y="243632"/>
                </a:lnTo>
                <a:lnTo>
                  <a:pt x="324355" y="252049"/>
                </a:lnTo>
                <a:lnTo>
                  <a:pt x="325689" y="260468"/>
                </a:lnTo>
                <a:lnTo>
                  <a:pt x="326579" y="268886"/>
                </a:lnTo>
                <a:lnTo>
                  <a:pt x="330062" y="283230"/>
                </a:lnTo>
                <a:lnTo>
                  <a:pt x="334728" y="295841"/>
                </a:lnTo>
                <a:lnTo>
                  <a:pt x="339919" y="307683"/>
                </a:lnTo>
                <a:lnTo>
                  <a:pt x="343633" y="320399"/>
                </a:lnTo>
                <a:lnTo>
                  <a:pt x="346996" y="327017"/>
                </a:lnTo>
                <a:lnTo>
                  <a:pt x="349202" y="330091"/>
                </a:lnTo>
                <a:lnTo>
                  <a:pt x="351654" y="336002"/>
                </a:lnTo>
                <a:lnTo>
                  <a:pt x="353582" y="344510"/>
                </a:lnTo>
                <a:lnTo>
                  <a:pt x="353615" y="304832"/>
                </a:lnTo>
                <a:lnTo>
                  <a:pt x="351121" y="293904"/>
                </a:lnTo>
                <a:lnTo>
                  <a:pt x="347830" y="282811"/>
                </a:lnTo>
                <a:lnTo>
                  <a:pt x="346366" y="271644"/>
                </a:lnTo>
                <a:lnTo>
                  <a:pt x="345716" y="257950"/>
                </a:lnTo>
                <a:lnTo>
                  <a:pt x="345351" y="236956"/>
                </a:lnTo>
                <a:lnTo>
                  <a:pt x="345197" y="134140"/>
                </a:lnTo>
                <a:lnTo>
                  <a:pt x="346132" y="125732"/>
                </a:lnTo>
                <a:lnTo>
                  <a:pt x="347691" y="117320"/>
                </a:lnTo>
                <a:lnTo>
                  <a:pt x="349666" y="108906"/>
                </a:lnTo>
                <a:lnTo>
                  <a:pt x="351918" y="100490"/>
                </a:lnTo>
                <a:lnTo>
                  <a:pt x="356915" y="83655"/>
                </a:lnTo>
                <a:lnTo>
                  <a:pt x="362254" y="69312"/>
                </a:lnTo>
                <a:lnTo>
                  <a:pt x="367745" y="56701"/>
                </a:lnTo>
                <a:lnTo>
                  <a:pt x="373304" y="44859"/>
                </a:lnTo>
                <a:lnTo>
                  <a:pt x="381693" y="27674"/>
                </a:lnTo>
                <a:lnTo>
                  <a:pt x="385431" y="22948"/>
                </a:lnTo>
                <a:lnTo>
                  <a:pt x="402379" y="8641"/>
                </a:lnTo>
                <a:lnTo>
                  <a:pt x="405769" y="5582"/>
                </a:lnTo>
                <a:lnTo>
                  <a:pt x="409901" y="3542"/>
                </a:lnTo>
                <a:lnTo>
                  <a:pt x="419481" y="1276"/>
                </a:lnTo>
                <a:lnTo>
                  <a:pt x="435393" y="0"/>
                </a:lnTo>
                <a:lnTo>
                  <a:pt x="446403" y="2197"/>
                </a:lnTo>
                <a:lnTo>
                  <a:pt x="451958" y="4092"/>
                </a:lnTo>
                <a:lnTo>
                  <a:pt x="463119" y="11187"/>
                </a:lnTo>
                <a:lnTo>
                  <a:pt x="473382" y="20577"/>
                </a:lnTo>
                <a:lnTo>
                  <a:pt x="481060" y="30987"/>
                </a:lnTo>
                <a:lnTo>
                  <a:pt x="495113" y="51836"/>
                </a:lnTo>
                <a:lnTo>
                  <a:pt x="499399" y="59637"/>
                </a:lnTo>
                <a:lnTo>
                  <a:pt x="503192" y="67644"/>
                </a:lnTo>
                <a:lnTo>
                  <a:pt x="506656" y="75788"/>
                </a:lnTo>
                <a:lnTo>
                  <a:pt x="515494" y="94816"/>
                </a:lnTo>
                <a:lnTo>
                  <a:pt x="520470" y="105129"/>
                </a:lnTo>
                <a:lnTo>
                  <a:pt x="523788" y="114811"/>
                </a:lnTo>
                <a:lnTo>
                  <a:pt x="526000" y="124072"/>
                </a:lnTo>
                <a:lnTo>
                  <a:pt x="527474" y="133052"/>
                </a:lnTo>
                <a:lnTo>
                  <a:pt x="529393" y="142781"/>
                </a:lnTo>
                <a:lnTo>
                  <a:pt x="534019" y="163569"/>
                </a:lnTo>
                <a:lnTo>
                  <a:pt x="541883" y="196311"/>
                </a:lnTo>
                <a:lnTo>
                  <a:pt x="543676" y="206470"/>
                </a:lnTo>
                <a:lnTo>
                  <a:pt x="544872" y="216049"/>
                </a:lnTo>
                <a:lnTo>
                  <a:pt x="545669" y="225241"/>
                </a:lnTo>
                <a:lnTo>
                  <a:pt x="546199" y="234176"/>
                </a:lnTo>
                <a:lnTo>
                  <a:pt x="546789" y="251588"/>
                </a:lnTo>
                <a:lnTo>
                  <a:pt x="547882" y="260160"/>
                </a:lnTo>
                <a:lnTo>
                  <a:pt x="549547" y="268681"/>
                </a:lnTo>
                <a:lnTo>
                  <a:pt x="551591" y="277168"/>
                </a:lnTo>
                <a:lnTo>
                  <a:pt x="553863" y="291588"/>
                </a:lnTo>
                <a:lnTo>
                  <a:pt x="554873" y="303298"/>
                </a:lnTo>
                <a:lnTo>
                  <a:pt x="555322" y="311621"/>
                </a:lnTo>
                <a:lnTo>
                  <a:pt x="556378" y="314214"/>
                </a:lnTo>
                <a:lnTo>
                  <a:pt x="558017" y="315943"/>
                </a:lnTo>
                <a:lnTo>
                  <a:pt x="564101" y="3194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7883525" y="555625"/>
            <a:ext cx="209550" cy="309563"/>
          </a:xfrm>
          <a:custGeom>
            <a:avLst/>
            <a:gdLst/>
            <a:ahLst/>
            <a:cxnLst/>
            <a:rect l="0" t="0" r="0" b="0"/>
            <a:pathLst>
              <a:path w="210442" h="309706">
                <a:moveTo>
                  <a:pt x="58892" y="0"/>
                </a:moveTo>
                <a:lnTo>
                  <a:pt x="34631" y="24261"/>
                </a:lnTo>
                <a:lnTo>
                  <a:pt x="30557" y="30206"/>
                </a:lnTo>
                <a:lnTo>
                  <a:pt x="26906" y="36976"/>
                </a:lnTo>
                <a:lnTo>
                  <a:pt x="23535" y="44296"/>
                </a:lnTo>
                <a:lnTo>
                  <a:pt x="20353" y="51982"/>
                </a:lnTo>
                <a:lnTo>
                  <a:pt x="17296" y="59913"/>
                </a:lnTo>
                <a:lnTo>
                  <a:pt x="11405" y="76209"/>
                </a:lnTo>
                <a:lnTo>
                  <a:pt x="5668" y="92807"/>
                </a:lnTo>
                <a:lnTo>
                  <a:pt x="3763" y="101162"/>
                </a:lnTo>
                <a:lnTo>
                  <a:pt x="2494" y="109538"/>
                </a:lnTo>
                <a:lnTo>
                  <a:pt x="1649" y="117929"/>
                </a:lnTo>
                <a:lnTo>
                  <a:pt x="1084" y="126329"/>
                </a:lnTo>
                <a:lnTo>
                  <a:pt x="707" y="134736"/>
                </a:lnTo>
                <a:lnTo>
                  <a:pt x="290" y="152496"/>
                </a:lnTo>
                <a:lnTo>
                  <a:pt x="0" y="200897"/>
                </a:lnTo>
                <a:lnTo>
                  <a:pt x="921" y="209706"/>
                </a:lnTo>
                <a:lnTo>
                  <a:pt x="2470" y="218385"/>
                </a:lnTo>
                <a:lnTo>
                  <a:pt x="4438" y="226978"/>
                </a:lnTo>
                <a:lnTo>
                  <a:pt x="6686" y="234577"/>
                </a:lnTo>
                <a:lnTo>
                  <a:pt x="9120" y="241515"/>
                </a:lnTo>
                <a:lnTo>
                  <a:pt x="11678" y="248010"/>
                </a:lnTo>
                <a:lnTo>
                  <a:pt x="14320" y="254212"/>
                </a:lnTo>
                <a:lnTo>
                  <a:pt x="19748" y="266092"/>
                </a:lnTo>
                <a:lnTo>
                  <a:pt x="28064" y="283299"/>
                </a:lnTo>
                <a:lnTo>
                  <a:pt x="33653" y="292116"/>
                </a:lnTo>
                <a:lnTo>
                  <a:pt x="39255" y="299153"/>
                </a:lnTo>
                <a:lnTo>
                  <a:pt x="44863" y="305399"/>
                </a:lnTo>
                <a:lnTo>
                  <a:pt x="47668" y="307439"/>
                </a:lnTo>
                <a:lnTo>
                  <a:pt x="53280" y="309705"/>
                </a:lnTo>
                <a:lnTo>
                  <a:pt x="56086" y="309374"/>
                </a:lnTo>
                <a:lnTo>
                  <a:pt x="58893" y="308218"/>
                </a:lnTo>
                <a:lnTo>
                  <a:pt x="64504" y="304439"/>
                </a:lnTo>
                <a:lnTo>
                  <a:pt x="70117" y="299641"/>
                </a:lnTo>
                <a:lnTo>
                  <a:pt x="75731" y="294390"/>
                </a:lnTo>
                <a:lnTo>
                  <a:pt x="78537" y="291680"/>
                </a:lnTo>
                <a:lnTo>
                  <a:pt x="84150" y="283680"/>
                </a:lnTo>
                <a:lnTo>
                  <a:pt x="86956" y="278927"/>
                </a:lnTo>
                <a:lnTo>
                  <a:pt x="88828" y="272952"/>
                </a:lnTo>
                <a:lnTo>
                  <a:pt x="90074" y="266162"/>
                </a:lnTo>
                <a:lnTo>
                  <a:pt x="90907" y="258829"/>
                </a:lnTo>
                <a:lnTo>
                  <a:pt x="92396" y="250199"/>
                </a:lnTo>
                <a:lnTo>
                  <a:pt x="94324" y="240703"/>
                </a:lnTo>
                <a:lnTo>
                  <a:pt x="96546" y="230630"/>
                </a:lnTo>
                <a:lnTo>
                  <a:pt x="98027" y="221109"/>
                </a:lnTo>
                <a:lnTo>
                  <a:pt x="99015" y="211955"/>
                </a:lnTo>
                <a:lnTo>
                  <a:pt x="99673" y="203046"/>
                </a:lnTo>
                <a:lnTo>
                  <a:pt x="100112" y="193364"/>
                </a:lnTo>
                <a:lnTo>
                  <a:pt x="100599" y="172628"/>
                </a:lnTo>
                <a:lnTo>
                  <a:pt x="100989" y="32713"/>
                </a:lnTo>
                <a:lnTo>
                  <a:pt x="100053" y="29293"/>
                </a:lnTo>
                <a:lnTo>
                  <a:pt x="95203" y="20945"/>
                </a:lnTo>
                <a:lnTo>
                  <a:pt x="92600" y="16886"/>
                </a:lnTo>
                <a:lnTo>
                  <a:pt x="92572" y="33031"/>
                </a:lnTo>
                <a:lnTo>
                  <a:pt x="93506" y="37924"/>
                </a:lnTo>
                <a:lnTo>
                  <a:pt x="95065" y="43057"/>
                </a:lnTo>
                <a:lnTo>
                  <a:pt x="97040" y="48350"/>
                </a:lnTo>
                <a:lnTo>
                  <a:pt x="98357" y="53750"/>
                </a:lnTo>
                <a:lnTo>
                  <a:pt x="99234" y="59220"/>
                </a:lnTo>
                <a:lnTo>
                  <a:pt x="99818" y="64738"/>
                </a:lnTo>
                <a:lnTo>
                  <a:pt x="101144" y="71224"/>
                </a:lnTo>
                <a:lnTo>
                  <a:pt x="102963" y="78354"/>
                </a:lnTo>
                <a:lnTo>
                  <a:pt x="105111" y="85913"/>
                </a:lnTo>
                <a:lnTo>
                  <a:pt x="107479" y="92824"/>
                </a:lnTo>
                <a:lnTo>
                  <a:pt x="109993" y="99302"/>
                </a:lnTo>
                <a:lnTo>
                  <a:pt x="112605" y="105492"/>
                </a:lnTo>
                <a:lnTo>
                  <a:pt x="116217" y="112425"/>
                </a:lnTo>
                <a:lnTo>
                  <a:pt x="120496" y="119854"/>
                </a:lnTo>
                <a:lnTo>
                  <a:pt x="125218" y="127612"/>
                </a:lnTo>
                <a:lnTo>
                  <a:pt x="129304" y="134656"/>
                </a:lnTo>
                <a:lnTo>
                  <a:pt x="136337" y="147471"/>
                </a:lnTo>
                <a:lnTo>
                  <a:pt x="145555" y="165205"/>
                </a:lnTo>
                <a:lnTo>
                  <a:pt x="154212" y="182309"/>
                </a:lnTo>
                <a:lnTo>
                  <a:pt x="157987" y="187024"/>
                </a:lnTo>
                <a:lnTo>
                  <a:pt x="162375" y="191102"/>
                </a:lnTo>
                <a:lnTo>
                  <a:pt x="167171" y="194757"/>
                </a:lnTo>
                <a:lnTo>
                  <a:pt x="171304" y="199064"/>
                </a:lnTo>
                <a:lnTo>
                  <a:pt x="174995" y="203807"/>
                </a:lnTo>
                <a:lnTo>
                  <a:pt x="178391" y="208839"/>
                </a:lnTo>
                <a:lnTo>
                  <a:pt x="184659" y="216926"/>
                </a:lnTo>
                <a:lnTo>
                  <a:pt x="190563" y="223638"/>
                </a:lnTo>
                <a:lnTo>
                  <a:pt x="200328" y="233965"/>
                </a:lnTo>
                <a:lnTo>
                  <a:pt x="201828" y="234558"/>
                </a:lnTo>
                <a:lnTo>
                  <a:pt x="207473" y="235392"/>
                </a:lnTo>
                <a:lnTo>
                  <a:pt x="210441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8077200" y="479425"/>
            <a:ext cx="260350" cy="327025"/>
          </a:xfrm>
          <a:custGeom>
            <a:avLst/>
            <a:gdLst/>
            <a:ahLst/>
            <a:cxnLst/>
            <a:rect l="0" t="0" r="0" b="0"/>
            <a:pathLst>
              <a:path w="261003" h="325964">
                <a:moveTo>
                  <a:pt x="0" y="58283"/>
                </a:moveTo>
                <a:lnTo>
                  <a:pt x="0" y="81721"/>
                </a:lnTo>
                <a:lnTo>
                  <a:pt x="935" y="87940"/>
                </a:lnTo>
                <a:lnTo>
                  <a:pt x="2494" y="94894"/>
                </a:lnTo>
                <a:lnTo>
                  <a:pt x="4469" y="102335"/>
                </a:lnTo>
                <a:lnTo>
                  <a:pt x="5785" y="110103"/>
                </a:lnTo>
                <a:lnTo>
                  <a:pt x="6664" y="118088"/>
                </a:lnTo>
                <a:lnTo>
                  <a:pt x="7249" y="126218"/>
                </a:lnTo>
                <a:lnTo>
                  <a:pt x="8574" y="135380"/>
                </a:lnTo>
                <a:lnTo>
                  <a:pt x="10394" y="145230"/>
                </a:lnTo>
                <a:lnTo>
                  <a:pt x="12542" y="155538"/>
                </a:lnTo>
                <a:lnTo>
                  <a:pt x="14910" y="165217"/>
                </a:lnTo>
                <a:lnTo>
                  <a:pt x="17423" y="174476"/>
                </a:lnTo>
                <a:lnTo>
                  <a:pt x="20035" y="183455"/>
                </a:lnTo>
                <a:lnTo>
                  <a:pt x="30947" y="223817"/>
                </a:lnTo>
                <a:lnTo>
                  <a:pt x="36518" y="242242"/>
                </a:lnTo>
                <a:lnTo>
                  <a:pt x="39313" y="250149"/>
                </a:lnTo>
                <a:lnTo>
                  <a:pt x="42112" y="257291"/>
                </a:lnTo>
                <a:lnTo>
                  <a:pt x="44913" y="263923"/>
                </a:lnTo>
                <a:lnTo>
                  <a:pt x="46781" y="271151"/>
                </a:lnTo>
                <a:lnTo>
                  <a:pt x="48025" y="278777"/>
                </a:lnTo>
                <a:lnTo>
                  <a:pt x="48856" y="286666"/>
                </a:lnTo>
                <a:lnTo>
                  <a:pt x="50345" y="292862"/>
                </a:lnTo>
                <a:lnTo>
                  <a:pt x="55975" y="306051"/>
                </a:lnTo>
                <a:lnTo>
                  <a:pt x="58994" y="315884"/>
                </a:lnTo>
                <a:lnTo>
                  <a:pt x="66069" y="325963"/>
                </a:lnTo>
                <a:lnTo>
                  <a:pt x="66498" y="325608"/>
                </a:lnTo>
                <a:lnTo>
                  <a:pt x="66974" y="322719"/>
                </a:lnTo>
                <a:lnTo>
                  <a:pt x="67243" y="315833"/>
                </a:lnTo>
                <a:lnTo>
                  <a:pt x="64810" y="308084"/>
                </a:lnTo>
                <a:lnTo>
                  <a:pt x="61546" y="298404"/>
                </a:lnTo>
                <a:lnTo>
                  <a:pt x="60676" y="293203"/>
                </a:lnTo>
                <a:lnTo>
                  <a:pt x="60096" y="287865"/>
                </a:lnTo>
                <a:lnTo>
                  <a:pt x="58774" y="280564"/>
                </a:lnTo>
                <a:lnTo>
                  <a:pt x="56957" y="271955"/>
                </a:lnTo>
                <a:lnTo>
                  <a:pt x="54810" y="262473"/>
                </a:lnTo>
                <a:lnTo>
                  <a:pt x="52444" y="253346"/>
                </a:lnTo>
                <a:lnTo>
                  <a:pt x="49930" y="244454"/>
                </a:lnTo>
                <a:lnTo>
                  <a:pt x="47319" y="235720"/>
                </a:lnTo>
                <a:lnTo>
                  <a:pt x="45578" y="226156"/>
                </a:lnTo>
                <a:lnTo>
                  <a:pt x="44417" y="216037"/>
                </a:lnTo>
                <a:lnTo>
                  <a:pt x="43644" y="205550"/>
                </a:lnTo>
                <a:lnTo>
                  <a:pt x="42192" y="194816"/>
                </a:lnTo>
                <a:lnTo>
                  <a:pt x="40290" y="183918"/>
                </a:lnTo>
                <a:lnTo>
                  <a:pt x="38086" y="172911"/>
                </a:lnTo>
                <a:lnTo>
                  <a:pt x="36616" y="162766"/>
                </a:lnTo>
                <a:lnTo>
                  <a:pt x="35636" y="153197"/>
                </a:lnTo>
                <a:lnTo>
                  <a:pt x="34984" y="144011"/>
                </a:lnTo>
                <a:lnTo>
                  <a:pt x="34548" y="134145"/>
                </a:lnTo>
                <a:lnTo>
                  <a:pt x="34064" y="113204"/>
                </a:lnTo>
                <a:lnTo>
                  <a:pt x="34871" y="103317"/>
                </a:lnTo>
                <a:lnTo>
                  <a:pt x="36344" y="93918"/>
                </a:lnTo>
                <a:lnTo>
                  <a:pt x="38262" y="84846"/>
                </a:lnTo>
                <a:lnTo>
                  <a:pt x="40476" y="75992"/>
                </a:lnTo>
                <a:lnTo>
                  <a:pt x="42887" y="67283"/>
                </a:lnTo>
                <a:lnTo>
                  <a:pt x="45429" y="58670"/>
                </a:lnTo>
                <a:lnTo>
                  <a:pt x="48061" y="51057"/>
                </a:lnTo>
                <a:lnTo>
                  <a:pt x="50750" y="44111"/>
                </a:lnTo>
                <a:lnTo>
                  <a:pt x="53479" y="37609"/>
                </a:lnTo>
                <a:lnTo>
                  <a:pt x="57168" y="31404"/>
                </a:lnTo>
                <a:lnTo>
                  <a:pt x="61500" y="25396"/>
                </a:lnTo>
                <a:lnTo>
                  <a:pt x="66258" y="19519"/>
                </a:lnTo>
                <a:lnTo>
                  <a:pt x="74039" y="10495"/>
                </a:lnTo>
                <a:lnTo>
                  <a:pt x="77424" y="6780"/>
                </a:lnTo>
                <a:lnTo>
                  <a:pt x="81552" y="4302"/>
                </a:lnTo>
                <a:lnTo>
                  <a:pt x="86174" y="2650"/>
                </a:lnTo>
                <a:lnTo>
                  <a:pt x="91127" y="1549"/>
                </a:lnTo>
                <a:lnTo>
                  <a:pt x="96300" y="815"/>
                </a:lnTo>
                <a:lnTo>
                  <a:pt x="101619" y="326"/>
                </a:lnTo>
                <a:lnTo>
                  <a:pt x="107037" y="0"/>
                </a:lnTo>
                <a:lnTo>
                  <a:pt x="112519" y="718"/>
                </a:lnTo>
                <a:lnTo>
                  <a:pt x="118045" y="2132"/>
                </a:lnTo>
                <a:lnTo>
                  <a:pt x="123601" y="4010"/>
                </a:lnTo>
                <a:lnTo>
                  <a:pt x="129174" y="6198"/>
                </a:lnTo>
                <a:lnTo>
                  <a:pt x="134762" y="8592"/>
                </a:lnTo>
                <a:lnTo>
                  <a:pt x="140358" y="11123"/>
                </a:lnTo>
                <a:lnTo>
                  <a:pt x="145959" y="14682"/>
                </a:lnTo>
                <a:lnTo>
                  <a:pt x="151565" y="18925"/>
                </a:lnTo>
                <a:lnTo>
                  <a:pt x="157172" y="23625"/>
                </a:lnTo>
                <a:lnTo>
                  <a:pt x="162782" y="29565"/>
                </a:lnTo>
                <a:lnTo>
                  <a:pt x="168393" y="36331"/>
                </a:lnTo>
                <a:lnTo>
                  <a:pt x="174005" y="43649"/>
                </a:lnTo>
                <a:lnTo>
                  <a:pt x="179617" y="51333"/>
                </a:lnTo>
                <a:lnTo>
                  <a:pt x="190841" y="67356"/>
                </a:lnTo>
                <a:lnTo>
                  <a:pt x="195519" y="75557"/>
                </a:lnTo>
                <a:lnTo>
                  <a:pt x="199572" y="83832"/>
                </a:lnTo>
                <a:lnTo>
                  <a:pt x="203210" y="92154"/>
                </a:lnTo>
                <a:lnTo>
                  <a:pt x="206571" y="100509"/>
                </a:lnTo>
                <a:lnTo>
                  <a:pt x="212800" y="117276"/>
                </a:lnTo>
                <a:lnTo>
                  <a:pt x="224420" y="150908"/>
                </a:lnTo>
                <a:lnTo>
                  <a:pt x="230088" y="167741"/>
                </a:lnTo>
                <a:lnTo>
                  <a:pt x="232909" y="175223"/>
                </a:lnTo>
                <a:lnTo>
                  <a:pt x="235725" y="182082"/>
                </a:lnTo>
                <a:lnTo>
                  <a:pt x="238537" y="188526"/>
                </a:lnTo>
                <a:lnTo>
                  <a:pt x="240413" y="194693"/>
                </a:lnTo>
                <a:lnTo>
                  <a:pt x="241662" y="200675"/>
                </a:lnTo>
                <a:lnTo>
                  <a:pt x="242497" y="206534"/>
                </a:lnTo>
                <a:lnTo>
                  <a:pt x="243987" y="212311"/>
                </a:lnTo>
                <a:lnTo>
                  <a:pt x="245917" y="218033"/>
                </a:lnTo>
                <a:lnTo>
                  <a:pt x="248139" y="223719"/>
                </a:lnTo>
                <a:lnTo>
                  <a:pt x="250608" y="232532"/>
                </a:lnTo>
                <a:lnTo>
                  <a:pt x="252192" y="241342"/>
                </a:lnTo>
                <a:lnTo>
                  <a:pt x="253258" y="242065"/>
                </a:lnTo>
                <a:lnTo>
                  <a:pt x="261002" y="2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362950" y="446088"/>
            <a:ext cx="123825" cy="319087"/>
          </a:xfrm>
          <a:custGeom>
            <a:avLst/>
            <a:gdLst/>
            <a:ahLst/>
            <a:cxnLst/>
            <a:rect l="0" t="0" r="0" b="0"/>
            <a:pathLst>
              <a:path w="124510" h="319001">
                <a:moveTo>
                  <a:pt x="16835" y="0"/>
                </a:moveTo>
                <a:lnTo>
                  <a:pt x="16835" y="4470"/>
                </a:lnTo>
                <a:lnTo>
                  <a:pt x="15900" y="6722"/>
                </a:lnTo>
                <a:lnTo>
                  <a:pt x="12366" y="11719"/>
                </a:lnTo>
                <a:lnTo>
                  <a:pt x="11050" y="14361"/>
                </a:lnTo>
                <a:lnTo>
                  <a:pt x="9586" y="19792"/>
                </a:lnTo>
                <a:lnTo>
                  <a:pt x="8261" y="24420"/>
                </a:lnTo>
                <a:lnTo>
                  <a:pt x="4293" y="37048"/>
                </a:lnTo>
                <a:lnTo>
                  <a:pt x="2861" y="44344"/>
                </a:lnTo>
                <a:lnTo>
                  <a:pt x="1906" y="52014"/>
                </a:lnTo>
                <a:lnTo>
                  <a:pt x="1270" y="59935"/>
                </a:lnTo>
                <a:lnTo>
                  <a:pt x="846" y="68021"/>
                </a:lnTo>
                <a:lnTo>
                  <a:pt x="374" y="84491"/>
                </a:lnTo>
                <a:lnTo>
                  <a:pt x="0" y="213338"/>
                </a:lnTo>
                <a:lnTo>
                  <a:pt x="934" y="224549"/>
                </a:lnTo>
                <a:lnTo>
                  <a:pt x="2493" y="235764"/>
                </a:lnTo>
                <a:lnTo>
                  <a:pt x="4467" y="246984"/>
                </a:lnTo>
                <a:lnTo>
                  <a:pt x="6720" y="257269"/>
                </a:lnTo>
                <a:lnTo>
                  <a:pt x="9155" y="266933"/>
                </a:lnTo>
                <a:lnTo>
                  <a:pt x="11715" y="276182"/>
                </a:lnTo>
                <a:lnTo>
                  <a:pt x="14358" y="283284"/>
                </a:lnTo>
                <a:lnTo>
                  <a:pt x="17055" y="288954"/>
                </a:lnTo>
                <a:lnTo>
                  <a:pt x="19789" y="293669"/>
                </a:lnTo>
                <a:lnTo>
                  <a:pt x="25320" y="303897"/>
                </a:lnTo>
                <a:lnTo>
                  <a:pt x="28104" y="309244"/>
                </a:lnTo>
                <a:lnTo>
                  <a:pt x="31832" y="312809"/>
                </a:lnTo>
                <a:lnTo>
                  <a:pt x="36188" y="315185"/>
                </a:lnTo>
                <a:lnTo>
                  <a:pt x="40963" y="316770"/>
                </a:lnTo>
                <a:lnTo>
                  <a:pt x="46018" y="317826"/>
                </a:lnTo>
                <a:lnTo>
                  <a:pt x="51257" y="318530"/>
                </a:lnTo>
                <a:lnTo>
                  <a:pt x="56623" y="319000"/>
                </a:lnTo>
                <a:lnTo>
                  <a:pt x="62070" y="317442"/>
                </a:lnTo>
                <a:lnTo>
                  <a:pt x="67572" y="314532"/>
                </a:lnTo>
                <a:lnTo>
                  <a:pt x="73111" y="310721"/>
                </a:lnTo>
                <a:lnTo>
                  <a:pt x="77739" y="306309"/>
                </a:lnTo>
                <a:lnTo>
                  <a:pt x="81762" y="301498"/>
                </a:lnTo>
                <a:lnTo>
                  <a:pt x="85378" y="296419"/>
                </a:lnTo>
                <a:lnTo>
                  <a:pt x="89659" y="291162"/>
                </a:lnTo>
                <a:lnTo>
                  <a:pt x="94385" y="285786"/>
                </a:lnTo>
                <a:lnTo>
                  <a:pt x="99406" y="280331"/>
                </a:lnTo>
                <a:lnTo>
                  <a:pt x="103689" y="273888"/>
                </a:lnTo>
                <a:lnTo>
                  <a:pt x="107480" y="266787"/>
                </a:lnTo>
                <a:lnTo>
                  <a:pt x="110942" y="259246"/>
                </a:lnTo>
                <a:lnTo>
                  <a:pt x="114187" y="251412"/>
                </a:lnTo>
                <a:lnTo>
                  <a:pt x="117284" y="243383"/>
                </a:lnTo>
                <a:lnTo>
                  <a:pt x="120285" y="235224"/>
                </a:lnTo>
                <a:lnTo>
                  <a:pt x="122285" y="226978"/>
                </a:lnTo>
                <a:lnTo>
                  <a:pt x="123619" y="218674"/>
                </a:lnTo>
                <a:lnTo>
                  <a:pt x="124509" y="210332"/>
                </a:lnTo>
                <a:lnTo>
                  <a:pt x="124166" y="201964"/>
                </a:lnTo>
                <a:lnTo>
                  <a:pt x="123002" y="193579"/>
                </a:lnTo>
                <a:lnTo>
                  <a:pt x="121291" y="185182"/>
                </a:lnTo>
                <a:lnTo>
                  <a:pt x="120150" y="176778"/>
                </a:lnTo>
                <a:lnTo>
                  <a:pt x="119389" y="168369"/>
                </a:lnTo>
                <a:lnTo>
                  <a:pt x="118882" y="159956"/>
                </a:lnTo>
                <a:lnTo>
                  <a:pt x="116673" y="150606"/>
                </a:lnTo>
                <a:lnTo>
                  <a:pt x="113329" y="140630"/>
                </a:lnTo>
                <a:lnTo>
                  <a:pt x="109230" y="130238"/>
                </a:lnTo>
                <a:lnTo>
                  <a:pt x="105560" y="121438"/>
                </a:lnTo>
                <a:lnTo>
                  <a:pt x="98989" y="106672"/>
                </a:lnTo>
                <a:lnTo>
                  <a:pt x="90031" y="87840"/>
                </a:lnTo>
                <a:lnTo>
                  <a:pt x="86213" y="81948"/>
                </a:lnTo>
                <a:lnTo>
                  <a:pt x="81797" y="76148"/>
                </a:lnTo>
                <a:lnTo>
                  <a:pt x="76982" y="70411"/>
                </a:lnTo>
                <a:lnTo>
                  <a:pt x="71902" y="64715"/>
                </a:lnTo>
                <a:lnTo>
                  <a:pt x="61267" y="53397"/>
                </a:lnTo>
                <a:lnTo>
                  <a:pt x="42770" y="34427"/>
                </a:lnTo>
                <a:lnTo>
                  <a:pt x="22488" y="14077"/>
                </a:lnTo>
                <a:lnTo>
                  <a:pt x="20604" y="11256"/>
                </a:lnTo>
                <a:lnTo>
                  <a:pt x="18510" y="5626"/>
                </a:lnTo>
                <a:lnTo>
                  <a:pt x="18887" y="3751"/>
                </a:lnTo>
                <a:lnTo>
                  <a:pt x="20074" y="2501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8472488" y="336550"/>
            <a:ext cx="160337" cy="315913"/>
          </a:xfrm>
          <a:custGeom>
            <a:avLst/>
            <a:gdLst/>
            <a:ahLst/>
            <a:cxnLst/>
            <a:rect l="0" t="0" r="0" b="0"/>
            <a:pathLst>
              <a:path w="159970" h="315740">
                <a:moveTo>
                  <a:pt x="0" y="100761"/>
                </a:moveTo>
                <a:lnTo>
                  <a:pt x="0" y="105230"/>
                </a:lnTo>
                <a:lnTo>
                  <a:pt x="936" y="107483"/>
                </a:lnTo>
                <a:lnTo>
                  <a:pt x="4469" y="112480"/>
                </a:lnTo>
                <a:lnTo>
                  <a:pt x="5786" y="116057"/>
                </a:lnTo>
                <a:lnTo>
                  <a:pt x="7250" y="125022"/>
                </a:lnTo>
                <a:lnTo>
                  <a:pt x="8575" y="130032"/>
                </a:lnTo>
                <a:lnTo>
                  <a:pt x="10394" y="135243"/>
                </a:lnTo>
                <a:lnTo>
                  <a:pt x="12543" y="140587"/>
                </a:lnTo>
                <a:lnTo>
                  <a:pt x="17424" y="154010"/>
                </a:lnTo>
                <a:lnTo>
                  <a:pt x="20035" y="161519"/>
                </a:lnTo>
                <a:lnTo>
                  <a:pt x="23647" y="168395"/>
                </a:lnTo>
                <a:lnTo>
                  <a:pt x="27926" y="174851"/>
                </a:lnTo>
                <a:lnTo>
                  <a:pt x="32649" y="181025"/>
                </a:lnTo>
                <a:lnTo>
                  <a:pt x="36734" y="187948"/>
                </a:lnTo>
                <a:lnTo>
                  <a:pt x="40393" y="195370"/>
                </a:lnTo>
                <a:lnTo>
                  <a:pt x="43768" y="203124"/>
                </a:lnTo>
                <a:lnTo>
                  <a:pt x="47889" y="211100"/>
                </a:lnTo>
                <a:lnTo>
                  <a:pt x="52507" y="219224"/>
                </a:lnTo>
                <a:lnTo>
                  <a:pt x="57456" y="227446"/>
                </a:lnTo>
                <a:lnTo>
                  <a:pt x="61692" y="234799"/>
                </a:lnTo>
                <a:lnTo>
                  <a:pt x="68893" y="247958"/>
                </a:lnTo>
                <a:lnTo>
                  <a:pt x="78205" y="265885"/>
                </a:lnTo>
                <a:lnTo>
                  <a:pt x="80201" y="271650"/>
                </a:lnTo>
                <a:lnTo>
                  <a:pt x="81533" y="277365"/>
                </a:lnTo>
                <a:lnTo>
                  <a:pt x="82420" y="283046"/>
                </a:lnTo>
                <a:lnTo>
                  <a:pt x="85900" y="291853"/>
                </a:lnTo>
                <a:lnTo>
                  <a:pt x="89630" y="298885"/>
                </a:lnTo>
                <a:lnTo>
                  <a:pt x="92025" y="308528"/>
                </a:lnTo>
                <a:lnTo>
                  <a:pt x="92352" y="310974"/>
                </a:lnTo>
                <a:lnTo>
                  <a:pt x="92497" y="315179"/>
                </a:lnTo>
                <a:lnTo>
                  <a:pt x="91601" y="315739"/>
                </a:lnTo>
                <a:lnTo>
                  <a:pt x="90068" y="315177"/>
                </a:lnTo>
                <a:lnTo>
                  <a:pt x="85354" y="312023"/>
                </a:lnTo>
                <a:lnTo>
                  <a:pt x="82215" y="309097"/>
                </a:lnTo>
                <a:lnTo>
                  <a:pt x="80069" y="307007"/>
                </a:lnTo>
                <a:lnTo>
                  <a:pt x="75189" y="299695"/>
                </a:lnTo>
                <a:lnTo>
                  <a:pt x="72578" y="295126"/>
                </a:lnTo>
                <a:lnTo>
                  <a:pt x="67182" y="285060"/>
                </a:lnTo>
                <a:lnTo>
                  <a:pt x="64432" y="279757"/>
                </a:lnTo>
                <a:lnTo>
                  <a:pt x="61665" y="273414"/>
                </a:lnTo>
                <a:lnTo>
                  <a:pt x="58885" y="266380"/>
                </a:lnTo>
                <a:lnTo>
                  <a:pt x="56095" y="258884"/>
                </a:lnTo>
                <a:lnTo>
                  <a:pt x="52365" y="252015"/>
                </a:lnTo>
                <a:lnTo>
                  <a:pt x="48007" y="245565"/>
                </a:lnTo>
                <a:lnTo>
                  <a:pt x="43231" y="239394"/>
                </a:lnTo>
                <a:lnTo>
                  <a:pt x="39112" y="232474"/>
                </a:lnTo>
                <a:lnTo>
                  <a:pt x="35430" y="225054"/>
                </a:lnTo>
                <a:lnTo>
                  <a:pt x="32039" y="217300"/>
                </a:lnTo>
                <a:lnTo>
                  <a:pt x="29779" y="209325"/>
                </a:lnTo>
                <a:lnTo>
                  <a:pt x="28272" y="201202"/>
                </a:lnTo>
                <a:lnTo>
                  <a:pt x="27267" y="192980"/>
                </a:lnTo>
                <a:lnTo>
                  <a:pt x="26598" y="184692"/>
                </a:lnTo>
                <a:lnTo>
                  <a:pt x="26151" y="176360"/>
                </a:lnTo>
                <a:lnTo>
                  <a:pt x="25655" y="159619"/>
                </a:lnTo>
                <a:lnTo>
                  <a:pt x="25435" y="142823"/>
                </a:lnTo>
                <a:lnTo>
                  <a:pt x="26312" y="133480"/>
                </a:lnTo>
                <a:lnTo>
                  <a:pt x="27831" y="123509"/>
                </a:lnTo>
                <a:lnTo>
                  <a:pt x="29780" y="113120"/>
                </a:lnTo>
                <a:lnTo>
                  <a:pt x="32015" y="103387"/>
                </a:lnTo>
                <a:lnTo>
                  <a:pt x="34440" y="94092"/>
                </a:lnTo>
                <a:lnTo>
                  <a:pt x="36992" y="85089"/>
                </a:lnTo>
                <a:lnTo>
                  <a:pt x="39629" y="77216"/>
                </a:lnTo>
                <a:lnTo>
                  <a:pt x="42323" y="70096"/>
                </a:lnTo>
                <a:lnTo>
                  <a:pt x="45054" y="63479"/>
                </a:lnTo>
                <a:lnTo>
                  <a:pt x="48746" y="56261"/>
                </a:lnTo>
                <a:lnTo>
                  <a:pt x="53079" y="48642"/>
                </a:lnTo>
                <a:lnTo>
                  <a:pt x="57838" y="40757"/>
                </a:lnTo>
                <a:lnTo>
                  <a:pt x="62881" y="34564"/>
                </a:lnTo>
                <a:lnTo>
                  <a:pt x="68114" y="29501"/>
                </a:lnTo>
                <a:lnTo>
                  <a:pt x="73475" y="25189"/>
                </a:lnTo>
                <a:lnTo>
                  <a:pt x="78919" y="20444"/>
                </a:lnTo>
                <a:lnTo>
                  <a:pt x="84419" y="15410"/>
                </a:lnTo>
                <a:lnTo>
                  <a:pt x="89957" y="10182"/>
                </a:lnTo>
                <a:lnTo>
                  <a:pt x="95521" y="6697"/>
                </a:lnTo>
                <a:lnTo>
                  <a:pt x="101100" y="4374"/>
                </a:lnTo>
                <a:lnTo>
                  <a:pt x="106690" y="2825"/>
                </a:lnTo>
                <a:lnTo>
                  <a:pt x="111354" y="1793"/>
                </a:lnTo>
                <a:lnTo>
                  <a:pt x="115397" y="1104"/>
                </a:lnTo>
                <a:lnTo>
                  <a:pt x="119029" y="645"/>
                </a:lnTo>
                <a:lnTo>
                  <a:pt x="122385" y="340"/>
                </a:lnTo>
                <a:lnTo>
                  <a:pt x="125558" y="136"/>
                </a:lnTo>
                <a:lnTo>
                  <a:pt x="128609" y="0"/>
                </a:lnTo>
                <a:lnTo>
                  <a:pt x="131578" y="844"/>
                </a:lnTo>
                <a:lnTo>
                  <a:pt x="134493" y="2343"/>
                </a:lnTo>
                <a:lnTo>
                  <a:pt x="137372" y="4278"/>
                </a:lnTo>
                <a:lnTo>
                  <a:pt x="140228" y="6503"/>
                </a:lnTo>
                <a:lnTo>
                  <a:pt x="143066" y="8922"/>
                </a:lnTo>
                <a:lnTo>
                  <a:pt x="145893" y="11470"/>
                </a:lnTo>
                <a:lnTo>
                  <a:pt x="147779" y="14105"/>
                </a:lnTo>
                <a:lnTo>
                  <a:pt x="151367" y="22282"/>
                </a:lnTo>
                <a:lnTo>
                  <a:pt x="153299" y="25054"/>
                </a:lnTo>
                <a:lnTo>
                  <a:pt x="159969" y="334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8724900" y="311150"/>
            <a:ext cx="58738" cy="293688"/>
          </a:xfrm>
          <a:custGeom>
            <a:avLst/>
            <a:gdLst/>
            <a:ahLst/>
            <a:cxnLst/>
            <a:rect l="0" t="0" r="0" b="0"/>
            <a:pathLst>
              <a:path w="58937" h="294680">
                <a:moveTo>
                  <a:pt x="0" y="0"/>
                </a:moveTo>
                <a:lnTo>
                  <a:pt x="0" y="8939"/>
                </a:lnTo>
                <a:lnTo>
                  <a:pt x="936" y="13443"/>
                </a:lnTo>
                <a:lnTo>
                  <a:pt x="2494" y="18317"/>
                </a:lnTo>
                <a:lnTo>
                  <a:pt x="4470" y="23437"/>
                </a:lnTo>
                <a:lnTo>
                  <a:pt x="5786" y="30592"/>
                </a:lnTo>
                <a:lnTo>
                  <a:pt x="6665" y="39105"/>
                </a:lnTo>
                <a:lnTo>
                  <a:pt x="7249" y="48521"/>
                </a:lnTo>
                <a:lnTo>
                  <a:pt x="8575" y="57606"/>
                </a:lnTo>
                <a:lnTo>
                  <a:pt x="10394" y="66468"/>
                </a:lnTo>
                <a:lnTo>
                  <a:pt x="28180" y="137958"/>
                </a:lnTo>
                <a:lnTo>
                  <a:pt x="30013" y="149037"/>
                </a:lnTo>
                <a:lnTo>
                  <a:pt x="31235" y="160165"/>
                </a:lnTo>
                <a:lnTo>
                  <a:pt x="32049" y="171325"/>
                </a:lnTo>
                <a:lnTo>
                  <a:pt x="33527" y="182508"/>
                </a:lnTo>
                <a:lnTo>
                  <a:pt x="35447" y="193704"/>
                </a:lnTo>
                <a:lnTo>
                  <a:pt x="37664" y="204911"/>
                </a:lnTo>
                <a:lnTo>
                  <a:pt x="40077" y="215188"/>
                </a:lnTo>
                <a:lnTo>
                  <a:pt x="42621" y="224847"/>
                </a:lnTo>
                <a:lnTo>
                  <a:pt x="45253" y="234092"/>
                </a:lnTo>
                <a:lnTo>
                  <a:pt x="47943" y="242126"/>
                </a:lnTo>
                <a:lnTo>
                  <a:pt x="50672" y="249354"/>
                </a:lnTo>
                <a:lnTo>
                  <a:pt x="53426" y="256043"/>
                </a:lnTo>
                <a:lnTo>
                  <a:pt x="55263" y="262373"/>
                </a:lnTo>
                <a:lnTo>
                  <a:pt x="56487" y="268465"/>
                </a:lnTo>
                <a:lnTo>
                  <a:pt x="58452" y="282745"/>
                </a:lnTo>
                <a:lnTo>
                  <a:pt x="58840" y="291352"/>
                </a:lnTo>
                <a:lnTo>
                  <a:pt x="58936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MARTInkAnnotation8"/>
          <p:cNvSpPr/>
          <p:nvPr/>
        </p:nvSpPr>
        <p:spPr>
          <a:xfrm>
            <a:off x="8623300" y="184150"/>
            <a:ext cx="9525" cy="17463"/>
          </a:xfrm>
          <a:custGeom>
            <a:avLst/>
            <a:gdLst/>
            <a:ahLst/>
            <a:cxnLst/>
            <a:rect l="0" t="0" r="0" b="0"/>
            <a:pathLst>
              <a:path w="8420" h="16840">
                <a:moveTo>
                  <a:pt x="0" y="16839"/>
                </a:moveTo>
                <a:lnTo>
                  <a:pt x="0" y="9590"/>
                </a:lnTo>
                <a:lnTo>
                  <a:pt x="935" y="8265"/>
                </a:lnTo>
                <a:lnTo>
                  <a:pt x="2495" y="6445"/>
                </a:lnTo>
                <a:lnTo>
                  <a:pt x="84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SMARTInkAnnotation9"/>
          <p:cNvSpPr/>
          <p:nvPr/>
        </p:nvSpPr>
        <p:spPr>
          <a:xfrm>
            <a:off x="8818563" y="193675"/>
            <a:ext cx="234950" cy="333375"/>
          </a:xfrm>
          <a:custGeom>
            <a:avLst/>
            <a:gdLst/>
            <a:ahLst/>
            <a:cxnLst/>
            <a:rect l="0" t="0" r="0" b="0"/>
            <a:pathLst>
              <a:path w="235219" h="334818">
                <a:moveTo>
                  <a:pt x="117347" y="0"/>
                </a:moveTo>
                <a:lnTo>
                  <a:pt x="89238" y="0"/>
                </a:lnTo>
                <a:lnTo>
                  <a:pt x="85511" y="935"/>
                </a:lnTo>
                <a:lnTo>
                  <a:pt x="81155" y="2494"/>
                </a:lnTo>
                <a:lnTo>
                  <a:pt x="76380" y="4469"/>
                </a:lnTo>
                <a:lnTo>
                  <a:pt x="72261" y="7657"/>
                </a:lnTo>
                <a:lnTo>
                  <a:pt x="65189" y="16188"/>
                </a:lnTo>
                <a:lnTo>
                  <a:pt x="61059" y="21082"/>
                </a:lnTo>
                <a:lnTo>
                  <a:pt x="56434" y="26216"/>
                </a:lnTo>
                <a:lnTo>
                  <a:pt x="51481" y="31510"/>
                </a:lnTo>
                <a:lnTo>
                  <a:pt x="47242" y="37845"/>
                </a:lnTo>
                <a:lnTo>
                  <a:pt x="43481" y="44875"/>
                </a:lnTo>
                <a:lnTo>
                  <a:pt x="40038" y="52369"/>
                </a:lnTo>
                <a:lnTo>
                  <a:pt x="35872" y="60171"/>
                </a:lnTo>
                <a:lnTo>
                  <a:pt x="31224" y="68178"/>
                </a:lnTo>
                <a:lnTo>
                  <a:pt x="26254" y="76323"/>
                </a:lnTo>
                <a:lnTo>
                  <a:pt x="22005" y="85495"/>
                </a:lnTo>
                <a:lnTo>
                  <a:pt x="18236" y="95352"/>
                </a:lnTo>
                <a:lnTo>
                  <a:pt x="14789" y="105665"/>
                </a:lnTo>
                <a:lnTo>
                  <a:pt x="11555" y="117218"/>
                </a:lnTo>
                <a:lnTo>
                  <a:pt x="8465" y="129597"/>
                </a:lnTo>
                <a:lnTo>
                  <a:pt x="5467" y="142528"/>
                </a:lnTo>
                <a:lnTo>
                  <a:pt x="3470" y="155825"/>
                </a:lnTo>
                <a:lnTo>
                  <a:pt x="2139" y="169368"/>
                </a:lnTo>
                <a:lnTo>
                  <a:pt x="1251" y="183074"/>
                </a:lnTo>
                <a:lnTo>
                  <a:pt x="264" y="208281"/>
                </a:lnTo>
                <a:lnTo>
                  <a:pt x="0" y="220242"/>
                </a:lnTo>
                <a:lnTo>
                  <a:pt x="761" y="231022"/>
                </a:lnTo>
                <a:lnTo>
                  <a:pt x="2203" y="241015"/>
                </a:lnTo>
                <a:lnTo>
                  <a:pt x="4101" y="250484"/>
                </a:lnTo>
                <a:lnTo>
                  <a:pt x="5364" y="259603"/>
                </a:lnTo>
                <a:lnTo>
                  <a:pt x="6208" y="268489"/>
                </a:lnTo>
                <a:lnTo>
                  <a:pt x="6770" y="277219"/>
                </a:lnTo>
                <a:lnTo>
                  <a:pt x="8080" y="285846"/>
                </a:lnTo>
                <a:lnTo>
                  <a:pt x="9889" y="294403"/>
                </a:lnTo>
                <a:lnTo>
                  <a:pt x="12031" y="302915"/>
                </a:lnTo>
                <a:lnTo>
                  <a:pt x="14393" y="309524"/>
                </a:lnTo>
                <a:lnTo>
                  <a:pt x="19514" y="319363"/>
                </a:lnTo>
                <a:lnTo>
                  <a:pt x="24909" y="326855"/>
                </a:lnTo>
                <a:lnTo>
                  <a:pt x="27655" y="330162"/>
                </a:lnTo>
                <a:lnTo>
                  <a:pt x="30423" y="332367"/>
                </a:lnTo>
                <a:lnTo>
                  <a:pt x="33204" y="333837"/>
                </a:lnTo>
                <a:lnTo>
                  <a:pt x="35993" y="334817"/>
                </a:lnTo>
                <a:lnTo>
                  <a:pt x="38789" y="334535"/>
                </a:lnTo>
                <a:lnTo>
                  <a:pt x="41587" y="333411"/>
                </a:lnTo>
                <a:lnTo>
                  <a:pt x="44388" y="331726"/>
                </a:lnTo>
                <a:lnTo>
                  <a:pt x="46256" y="329668"/>
                </a:lnTo>
                <a:lnTo>
                  <a:pt x="47500" y="327360"/>
                </a:lnTo>
                <a:lnTo>
                  <a:pt x="61564" y="285216"/>
                </a:lnTo>
                <a:lnTo>
                  <a:pt x="64255" y="276209"/>
                </a:lnTo>
                <a:lnTo>
                  <a:pt x="69740" y="256223"/>
                </a:lnTo>
                <a:lnTo>
                  <a:pt x="71577" y="244719"/>
                </a:lnTo>
                <a:lnTo>
                  <a:pt x="72800" y="232372"/>
                </a:lnTo>
                <a:lnTo>
                  <a:pt x="73616" y="219464"/>
                </a:lnTo>
                <a:lnTo>
                  <a:pt x="74524" y="195142"/>
                </a:lnTo>
                <a:lnTo>
                  <a:pt x="75034" y="157917"/>
                </a:lnTo>
                <a:lnTo>
                  <a:pt x="75249" y="33984"/>
                </a:lnTo>
                <a:lnTo>
                  <a:pt x="75249" y="45423"/>
                </a:lnTo>
                <a:lnTo>
                  <a:pt x="77744" y="53242"/>
                </a:lnTo>
                <a:lnTo>
                  <a:pt x="79719" y="57946"/>
                </a:lnTo>
                <a:lnTo>
                  <a:pt x="81036" y="63889"/>
                </a:lnTo>
                <a:lnTo>
                  <a:pt x="81913" y="70657"/>
                </a:lnTo>
                <a:lnTo>
                  <a:pt x="82499" y="77976"/>
                </a:lnTo>
                <a:lnTo>
                  <a:pt x="83824" y="85662"/>
                </a:lnTo>
                <a:lnTo>
                  <a:pt x="85643" y="93592"/>
                </a:lnTo>
                <a:lnTo>
                  <a:pt x="87791" y="101685"/>
                </a:lnTo>
                <a:lnTo>
                  <a:pt x="92674" y="118162"/>
                </a:lnTo>
                <a:lnTo>
                  <a:pt x="95284" y="126484"/>
                </a:lnTo>
                <a:lnTo>
                  <a:pt x="98897" y="134839"/>
                </a:lnTo>
                <a:lnTo>
                  <a:pt x="103175" y="143216"/>
                </a:lnTo>
                <a:lnTo>
                  <a:pt x="107900" y="151607"/>
                </a:lnTo>
                <a:lnTo>
                  <a:pt x="111984" y="160007"/>
                </a:lnTo>
                <a:lnTo>
                  <a:pt x="115643" y="168414"/>
                </a:lnTo>
                <a:lnTo>
                  <a:pt x="119016" y="176825"/>
                </a:lnTo>
                <a:lnTo>
                  <a:pt x="125260" y="193654"/>
                </a:lnTo>
                <a:lnTo>
                  <a:pt x="128236" y="202071"/>
                </a:lnTo>
                <a:lnTo>
                  <a:pt x="131155" y="209553"/>
                </a:lnTo>
                <a:lnTo>
                  <a:pt x="134036" y="216412"/>
                </a:lnTo>
                <a:lnTo>
                  <a:pt x="136892" y="222856"/>
                </a:lnTo>
                <a:lnTo>
                  <a:pt x="140668" y="229023"/>
                </a:lnTo>
                <a:lnTo>
                  <a:pt x="145055" y="235005"/>
                </a:lnTo>
                <a:lnTo>
                  <a:pt x="149852" y="240864"/>
                </a:lnTo>
                <a:lnTo>
                  <a:pt x="153985" y="246641"/>
                </a:lnTo>
                <a:lnTo>
                  <a:pt x="157674" y="252364"/>
                </a:lnTo>
                <a:lnTo>
                  <a:pt x="161070" y="258049"/>
                </a:lnTo>
                <a:lnTo>
                  <a:pt x="165206" y="262776"/>
                </a:lnTo>
                <a:lnTo>
                  <a:pt x="169833" y="266862"/>
                </a:lnTo>
                <a:lnTo>
                  <a:pt x="174790" y="270521"/>
                </a:lnTo>
                <a:lnTo>
                  <a:pt x="179030" y="272026"/>
                </a:lnTo>
                <a:lnTo>
                  <a:pt x="182791" y="272093"/>
                </a:lnTo>
                <a:lnTo>
                  <a:pt x="186235" y="271202"/>
                </a:lnTo>
                <a:lnTo>
                  <a:pt x="190401" y="270609"/>
                </a:lnTo>
                <a:lnTo>
                  <a:pt x="195050" y="270213"/>
                </a:lnTo>
                <a:lnTo>
                  <a:pt x="200020" y="269949"/>
                </a:lnTo>
                <a:lnTo>
                  <a:pt x="204268" y="267902"/>
                </a:lnTo>
                <a:lnTo>
                  <a:pt x="208038" y="264666"/>
                </a:lnTo>
                <a:lnTo>
                  <a:pt x="211485" y="260639"/>
                </a:lnTo>
                <a:lnTo>
                  <a:pt x="215655" y="255147"/>
                </a:lnTo>
                <a:lnTo>
                  <a:pt x="235218" y="2273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MARTInkAnnotation10"/>
          <p:cNvSpPr/>
          <p:nvPr/>
        </p:nvSpPr>
        <p:spPr>
          <a:xfrm>
            <a:off x="9012238" y="-101600"/>
            <a:ext cx="133350" cy="512763"/>
          </a:xfrm>
          <a:custGeom>
            <a:avLst/>
            <a:gdLst/>
            <a:ahLst/>
            <a:cxnLst/>
            <a:rect l="0" t="0" r="0" b="0"/>
            <a:pathLst>
              <a:path w="133542" h="513585">
                <a:moveTo>
                  <a:pt x="7250" y="0"/>
                </a:moveTo>
                <a:lnTo>
                  <a:pt x="2780" y="0"/>
                </a:lnTo>
                <a:lnTo>
                  <a:pt x="1464" y="936"/>
                </a:lnTo>
                <a:lnTo>
                  <a:pt x="586" y="2495"/>
                </a:lnTo>
                <a:lnTo>
                  <a:pt x="0" y="4470"/>
                </a:lnTo>
                <a:lnTo>
                  <a:pt x="545" y="6722"/>
                </a:lnTo>
                <a:lnTo>
                  <a:pt x="3646" y="11719"/>
                </a:lnTo>
                <a:lnTo>
                  <a:pt x="5649" y="22047"/>
                </a:lnTo>
                <a:lnTo>
                  <a:pt x="7474" y="35993"/>
                </a:lnTo>
                <a:lnTo>
                  <a:pt x="11404" y="51545"/>
                </a:lnTo>
                <a:lnTo>
                  <a:pt x="18875" y="80549"/>
                </a:lnTo>
                <a:lnTo>
                  <a:pt x="24266" y="104401"/>
                </a:lnTo>
                <a:lnTo>
                  <a:pt x="29780" y="129659"/>
                </a:lnTo>
                <a:lnTo>
                  <a:pt x="38145" y="165852"/>
                </a:lnTo>
                <a:lnTo>
                  <a:pt x="63380" y="289146"/>
                </a:lnTo>
                <a:lnTo>
                  <a:pt x="71798" y="330251"/>
                </a:lnTo>
                <a:lnTo>
                  <a:pt x="80218" y="366545"/>
                </a:lnTo>
                <a:lnTo>
                  <a:pt x="94251" y="423631"/>
                </a:lnTo>
                <a:lnTo>
                  <a:pt x="97057" y="433035"/>
                </a:lnTo>
                <a:lnTo>
                  <a:pt x="99863" y="441175"/>
                </a:lnTo>
                <a:lnTo>
                  <a:pt x="102670" y="448472"/>
                </a:lnTo>
                <a:lnTo>
                  <a:pt x="105788" y="464064"/>
                </a:lnTo>
                <a:lnTo>
                  <a:pt x="108109" y="479414"/>
                </a:lnTo>
                <a:lnTo>
                  <a:pt x="112260" y="492472"/>
                </a:lnTo>
                <a:lnTo>
                  <a:pt x="114676" y="497638"/>
                </a:lnTo>
                <a:lnTo>
                  <a:pt x="117223" y="502018"/>
                </a:lnTo>
                <a:lnTo>
                  <a:pt x="119856" y="505873"/>
                </a:lnTo>
                <a:lnTo>
                  <a:pt x="122546" y="508443"/>
                </a:lnTo>
                <a:lnTo>
                  <a:pt x="125276" y="510157"/>
                </a:lnTo>
                <a:lnTo>
                  <a:pt x="133541" y="5135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MARTInkAnnotation11"/>
          <p:cNvSpPr/>
          <p:nvPr/>
        </p:nvSpPr>
        <p:spPr>
          <a:xfrm>
            <a:off x="9163050" y="184150"/>
            <a:ext cx="74613" cy="185738"/>
          </a:xfrm>
          <a:custGeom>
            <a:avLst/>
            <a:gdLst/>
            <a:ahLst/>
            <a:cxnLst/>
            <a:rect l="0" t="0" r="0" b="0"/>
            <a:pathLst>
              <a:path w="75775" h="185229">
                <a:moveTo>
                  <a:pt x="0" y="0"/>
                </a:moveTo>
                <a:lnTo>
                  <a:pt x="0" y="24261"/>
                </a:lnTo>
                <a:lnTo>
                  <a:pt x="935" y="29271"/>
                </a:lnTo>
                <a:lnTo>
                  <a:pt x="2495" y="34482"/>
                </a:lnTo>
                <a:lnTo>
                  <a:pt x="6722" y="46197"/>
                </a:lnTo>
                <a:lnTo>
                  <a:pt x="28107" y="109613"/>
                </a:lnTo>
                <a:lnTo>
                  <a:pt x="30899" y="117043"/>
                </a:lnTo>
                <a:lnTo>
                  <a:pt x="33697" y="123868"/>
                </a:lnTo>
                <a:lnTo>
                  <a:pt x="36497" y="130289"/>
                </a:lnTo>
                <a:lnTo>
                  <a:pt x="42102" y="142412"/>
                </a:lnTo>
                <a:lnTo>
                  <a:pt x="53324" y="165441"/>
                </a:lnTo>
                <a:lnTo>
                  <a:pt x="56130" y="169230"/>
                </a:lnTo>
                <a:lnTo>
                  <a:pt x="58937" y="171756"/>
                </a:lnTo>
                <a:lnTo>
                  <a:pt x="61742" y="173440"/>
                </a:lnTo>
                <a:lnTo>
                  <a:pt x="64549" y="175498"/>
                </a:lnTo>
                <a:lnTo>
                  <a:pt x="67355" y="177806"/>
                </a:lnTo>
                <a:lnTo>
                  <a:pt x="75774" y="1852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SMARTInkAnnotation12"/>
          <p:cNvSpPr/>
          <p:nvPr/>
        </p:nvSpPr>
        <p:spPr>
          <a:xfrm>
            <a:off x="9255125" y="15875"/>
            <a:ext cx="117475" cy="319088"/>
          </a:xfrm>
          <a:custGeom>
            <a:avLst/>
            <a:gdLst/>
            <a:ahLst/>
            <a:cxnLst/>
            <a:rect l="0" t="0" r="0" b="0"/>
            <a:pathLst>
              <a:path w="117236" h="318115">
                <a:moveTo>
                  <a:pt x="117235" y="0"/>
                </a:moveTo>
                <a:lnTo>
                  <a:pt x="104693" y="0"/>
                </a:lnTo>
                <a:lnTo>
                  <a:pt x="101391" y="935"/>
                </a:lnTo>
                <a:lnTo>
                  <a:pt x="97317" y="2495"/>
                </a:lnTo>
                <a:lnTo>
                  <a:pt x="92731" y="4470"/>
                </a:lnTo>
                <a:lnTo>
                  <a:pt x="82645" y="9159"/>
                </a:lnTo>
                <a:lnTo>
                  <a:pt x="77336" y="11719"/>
                </a:lnTo>
                <a:lnTo>
                  <a:pt x="72862" y="15296"/>
                </a:lnTo>
                <a:lnTo>
                  <a:pt x="68943" y="19552"/>
                </a:lnTo>
                <a:lnTo>
                  <a:pt x="65395" y="24261"/>
                </a:lnTo>
                <a:lnTo>
                  <a:pt x="61159" y="29271"/>
                </a:lnTo>
                <a:lnTo>
                  <a:pt x="56464" y="34482"/>
                </a:lnTo>
                <a:lnTo>
                  <a:pt x="46258" y="45261"/>
                </a:lnTo>
                <a:lnTo>
                  <a:pt x="6608" y="85352"/>
                </a:lnTo>
                <a:lnTo>
                  <a:pt x="4193" y="88708"/>
                </a:lnTo>
                <a:lnTo>
                  <a:pt x="1509" y="94931"/>
                </a:lnTo>
                <a:lnTo>
                  <a:pt x="0" y="103695"/>
                </a:lnTo>
                <a:lnTo>
                  <a:pt x="723" y="106549"/>
                </a:lnTo>
                <a:lnTo>
                  <a:pt x="4021" y="112216"/>
                </a:lnTo>
                <a:lnTo>
                  <a:pt x="7147" y="114101"/>
                </a:lnTo>
                <a:lnTo>
                  <a:pt x="11101" y="115358"/>
                </a:lnTo>
                <a:lnTo>
                  <a:pt x="15607" y="116196"/>
                </a:lnTo>
                <a:lnTo>
                  <a:pt x="20483" y="117690"/>
                </a:lnTo>
                <a:lnTo>
                  <a:pt x="25604" y="119622"/>
                </a:lnTo>
                <a:lnTo>
                  <a:pt x="30890" y="121845"/>
                </a:lnTo>
                <a:lnTo>
                  <a:pt x="36284" y="123327"/>
                </a:lnTo>
                <a:lnTo>
                  <a:pt x="41752" y="124315"/>
                </a:lnTo>
                <a:lnTo>
                  <a:pt x="47267" y="124974"/>
                </a:lnTo>
                <a:lnTo>
                  <a:pt x="52817" y="126348"/>
                </a:lnTo>
                <a:lnTo>
                  <a:pt x="58385" y="128200"/>
                </a:lnTo>
                <a:lnTo>
                  <a:pt x="63970" y="130371"/>
                </a:lnTo>
                <a:lnTo>
                  <a:pt x="69564" y="132753"/>
                </a:lnTo>
                <a:lnTo>
                  <a:pt x="80769" y="137894"/>
                </a:lnTo>
                <a:lnTo>
                  <a:pt x="97595" y="146048"/>
                </a:lnTo>
                <a:lnTo>
                  <a:pt x="101335" y="149753"/>
                </a:lnTo>
                <a:lnTo>
                  <a:pt x="103829" y="154094"/>
                </a:lnTo>
                <a:lnTo>
                  <a:pt x="112300" y="178973"/>
                </a:lnTo>
                <a:lnTo>
                  <a:pt x="113010" y="185736"/>
                </a:lnTo>
                <a:lnTo>
                  <a:pt x="112546" y="192115"/>
                </a:lnTo>
                <a:lnTo>
                  <a:pt x="111303" y="198238"/>
                </a:lnTo>
                <a:lnTo>
                  <a:pt x="108603" y="206063"/>
                </a:lnTo>
                <a:lnTo>
                  <a:pt x="104931" y="215021"/>
                </a:lnTo>
                <a:lnTo>
                  <a:pt x="100614" y="224735"/>
                </a:lnTo>
                <a:lnTo>
                  <a:pt x="96799" y="234017"/>
                </a:lnTo>
                <a:lnTo>
                  <a:pt x="93321" y="243012"/>
                </a:lnTo>
                <a:lnTo>
                  <a:pt x="90066" y="251815"/>
                </a:lnTo>
                <a:lnTo>
                  <a:pt x="86026" y="259555"/>
                </a:lnTo>
                <a:lnTo>
                  <a:pt x="81462" y="266586"/>
                </a:lnTo>
                <a:lnTo>
                  <a:pt x="76547" y="273144"/>
                </a:lnTo>
                <a:lnTo>
                  <a:pt x="71400" y="279387"/>
                </a:lnTo>
                <a:lnTo>
                  <a:pt x="66098" y="285420"/>
                </a:lnTo>
                <a:lnTo>
                  <a:pt x="60691" y="291313"/>
                </a:lnTo>
                <a:lnTo>
                  <a:pt x="55217" y="296177"/>
                </a:lnTo>
                <a:lnTo>
                  <a:pt x="49696" y="300355"/>
                </a:lnTo>
                <a:lnTo>
                  <a:pt x="44145" y="304076"/>
                </a:lnTo>
                <a:lnTo>
                  <a:pt x="39508" y="307493"/>
                </a:lnTo>
                <a:lnTo>
                  <a:pt x="35481" y="310706"/>
                </a:lnTo>
                <a:lnTo>
                  <a:pt x="31861" y="313783"/>
                </a:lnTo>
                <a:lnTo>
                  <a:pt x="28513" y="315835"/>
                </a:lnTo>
                <a:lnTo>
                  <a:pt x="25344" y="317202"/>
                </a:lnTo>
                <a:lnTo>
                  <a:pt x="22297" y="318114"/>
                </a:lnTo>
                <a:lnTo>
                  <a:pt x="20265" y="317787"/>
                </a:lnTo>
                <a:lnTo>
                  <a:pt x="18912" y="316633"/>
                </a:lnTo>
                <a:lnTo>
                  <a:pt x="18008" y="314928"/>
                </a:lnTo>
                <a:lnTo>
                  <a:pt x="17005" y="308044"/>
                </a:lnTo>
                <a:lnTo>
                  <a:pt x="16202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MARTInkAnnotation13"/>
          <p:cNvSpPr/>
          <p:nvPr/>
        </p:nvSpPr>
        <p:spPr>
          <a:xfrm>
            <a:off x="9398000" y="-101600"/>
            <a:ext cx="420688" cy="327025"/>
          </a:xfrm>
          <a:custGeom>
            <a:avLst/>
            <a:gdLst/>
            <a:ahLst/>
            <a:cxnLst/>
            <a:rect l="0" t="0" r="0" b="0"/>
            <a:pathLst>
              <a:path w="420973" h="327264">
                <a:moveTo>
                  <a:pt x="0" y="134163"/>
                </a:moveTo>
                <a:lnTo>
                  <a:pt x="0" y="138632"/>
                </a:lnTo>
                <a:lnTo>
                  <a:pt x="2496" y="145816"/>
                </a:lnTo>
                <a:lnTo>
                  <a:pt x="6723" y="155245"/>
                </a:lnTo>
                <a:lnTo>
                  <a:pt x="11718" y="165673"/>
                </a:lnTo>
                <a:lnTo>
                  <a:pt x="13426" y="172008"/>
                </a:lnTo>
                <a:lnTo>
                  <a:pt x="14564" y="179038"/>
                </a:lnTo>
                <a:lnTo>
                  <a:pt x="15322" y="186532"/>
                </a:lnTo>
                <a:lnTo>
                  <a:pt x="16764" y="194334"/>
                </a:lnTo>
                <a:lnTo>
                  <a:pt x="18661" y="202341"/>
                </a:lnTo>
                <a:lnTo>
                  <a:pt x="20860" y="210486"/>
                </a:lnTo>
                <a:lnTo>
                  <a:pt x="22325" y="218723"/>
                </a:lnTo>
                <a:lnTo>
                  <a:pt x="23304" y="227020"/>
                </a:lnTo>
                <a:lnTo>
                  <a:pt x="23956" y="235358"/>
                </a:lnTo>
                <a:lnTo>
                  <a:pt x="25326" y="242788"/>
                </a:lnTo>
                <a:lnTo>
                  <a:pt x="27174" y="249612"/>
                </a:lnTo>
                <a:lnTo>
                  <a:pt x="29342" y="256033"/>
                </a:lnTo>
                <a:lnTo>
                  <a:pt x="30788" y="263119"/>
                </a:lnTo>
                <a:lnTo>
                  <a:pt x="31751" y="270650"/>
                </a:lnTo>
                <a:lnTo>
                  <a:pt x="32393" y="278478"/>
                </a:lnTo>
                <a:lnTo>
                  <a:pt x="33757" y="285567"/>
                </a:lnTo>
                <a:lnTo>
                  <a:pt x="35602" y="292164"/>
                </a:lnTo>
                <a:lnTo>
                  <a:pt x="37767" y="298433"/>
                </a:lnTo>
                <a:lnTo>
                  <a:pt x="40172" y="307893"/>
                </a:lnTo>
                <a:lnTo>
                  <a:pt x="40813" y="311725"/>
                </a:lnTo>
                <a:lnTo>
                  <a:pt x="44022" y="318478"/>
                </a:lnTo>
                <a:lnTo>
                  <a:pt x="50137" y="327263"/>
                </a:lnTo>
                <a:lnTo>
                  <a:pt x="50404" y="323178"/>
                </a:lnTo>
                <a:lnTo>
                  <a:pt x="50494" y="312481"/>
                </a:lnTo>
                <a:lnTo>
                  <a:pt x="50515" y="259801"/>
                </a:lnTo>
                <a:lnTo>
                  <a:pt x="51452" y="250664"/>
                </a:lnTo>
                <a:lnTo>
                  <a:pt x="53011" y="240830"/>
                </a:lnTo>
                <a:lnTo>
                  <a:pt x="54985" y="230533"/>
                </a:lnTo>
                <a:lnTo>
                  <a:pt x="56303" y="219926"/>
                </a:lnTo>
                <a:lnTo>
                  <a:pt x="57181" y="209113"/>
                </a:lnTo>
                <a:lnTo>
                  <a:pt x="57766" y="198162"/>
                </a:lnTo>
                <a:lnTo>
                  <a:pt x="59091" y="187119"/>
                </a:lnTo>
                <a:lnTo>
                  <a:pt x="60911" y="176015"/>
                </a:lnTo>
                <a:lnTo>
                  <a:pt x="63059" y="164871"/>
                </a:lnTo>
                <a:lnTo>
                  <a:pt x="65427" y="154635"/>
                </a:lnTo>
                <a:lnTo>
                  <a:pt x="67941" y="145004"/>
                </a:lnTo>
                <a:lnTo>
                  <a:pt x="70552" y="135778"/>
                </a:lnTo>
                <a:lnTo>
                  <a:pt x="75949" y="118042"/>
                </a:lnTo>
                <a:lnTo>
                  <a:pt x="78697" y="109383"/>
                </a:lnTo>
                <a:lnTo>
                  <a:pt x="82402" y="101740"/>
                </a:lnTo>
                <a:lnTo>
                  <a:pt x="86741" y="94774"/>
                </a:lnTo>
                <a:lnTo>
                  <a:pt x="91505" y="88259"/>
                </a:lnTo>
                <a:lnTo>
                  <a:pt x="95616" y="82044"/>
                </a:lnTo>
                <a:lnTo>
                  <a:pt x="99294" y="76030"/>
                </a:lnTo>
                <a:lnTo>
                  <a:pt x="102679" y="70150"/>
                </a:lnTo>
                <a:lnTo>
                  <a:pt x="105873" y="66229"/>
                </a:lnTo>
                <a:lnTo>
                  <a:pt x="108938" y="63616"/>
                </a:lnTo>
                <a:lnTo>
                  <a:pt x="111915" y="61874"/>
                </a:lnTo>
                <a:lnTo>
                  <a:pt x="120214" y="59938"/>
                </a:lnTo>
                <a:lnTo>
                  <a:pt x="125047" y="59421"/>
                </a:lnTo>
                <a:lnTo>
                  <a:pt x="129203" y="60013"/>
                </a:lnTo>
                <a:lnTo>
                  <a:pt x="136318" y="63164"/>
                </a:lnTo>
                <a:lnTo>
                  <a:pt x="142597" y="70178"/>
                </a:lnTo>
                <a:lnTo>
                  <a:pt x="158721" y="94395"/>
                </a:lnTo>
                <a:lnTo>
                  <a:pt x="162879" y="102038"/>
                </a:lnTo>
                <a:lnTo>
                  <a:pt x="166586" y="109940"/>
                </a:lnTo>
                <a:lnTo>
                  <a:pt x="169993" y="118014"/>
                </a:lnTo>
                <a:lnTo>
                  <a:pt x="173201" y="126203"/>
                </a:lnTo>
                <a:lnTo>
                  <a:pt x="179259" y="142787"/>
                </a:lnTo>
                <a:lnTo>
                  <a:pt x="199239" y="201530"/>
                </a:lnTo>
                <a:lnTo>
                  <a:pt x="204864" y="218362"/>
                </a:lnTo>
                <a:lnTo>
                  <a:pt x="206738" y="225844"/>
                </a:lnTo>
                <a:lnTo>
                  <a:pt x="207988" y="232703"/>
                </a:lnTo>
                <a:lnTo>
                  <a:pt x="208820" y="239147"/>
                </a:lnTo>
                <a:lnTo>
                  <a:pt x="212240" y="248802"/>
                </a:lnTo>
                <a:lnTo>
                  <a:pt x="216879" y="256211"/>
                </a:lnTo>
                <a:lnTo>
                  <a:pt x="224984" y="266095"/>
                </a:lnTo>
                <a:lnTo>
                  <a:pt x="225765" y="267021"/>
                </a:lnTo>
                <a:lnTo>
                  <a:pt x="226285" y="268574"/>
                </a:lnTo>
                <a:lnTo>
                  <a:pt x="227016" y="273358"/>
                </a:lnTo>
                <a:lnTo>
                  <a:pt x="227188" y="271490"/>
                </a:lnTo>
                <a:lnTo>
                  <a:pt x="229759" y="267542"/>
                </a:lnTo>
                <a:lnTo>
                  <a:pt x="231754" y="265179"/>
                </a:lnTo>
                <a:lnTo>
                  <a:pt x="233085" y="262669"/>
                </a:lnTo>
                <a:lnTo>
                  <a:pt x="234562" y="257385"/>
                </a:lnTo>
                <a:lnTo>
                  <a:pt x="234956" y="252795"/>
                </a:lnTo>
                <a:lnTo>
                  <a:pt x="235219" y="246929"/>
                </a:lnTo>
                <a:lnTo>
                  <a:pt x="235511" y="232926"/>
                </a:lnTo>
                <a:lnTo>
                  <a:pt x="235742" y="130014"/>
                </a:lnTo>
                <a:lnTo>
                  <a:pt x="236678" y="119235"/>
                </a:lnTo>
                <a:lnTo>
                  <a:pt x="238238" y="108308"/>
                </a:lnTo>
                <a:lnTo>
                  <a:pt x="240213" y="97282"/>
                </a:lnTo>
                <a:lnTo>
                  <a:pt x="241529" y="88059"/>
                </a:lnTo>
                <a:lnTo>
                  <a:pt x="242408" y="80040"/>
                </a:lnTo>
                <a:lnTo>
                  <a:pt x="242993" y="72823"/>
                </a:lnTo>
                <a:lnTo>
                  <a:pt x="244319" y="65205"/>
                </a:lnTo>
                <a:lnTo>
                  <a:pt x="246138" y="57320"/>
                </a:lnTo>
                <a:lnTo>
                  <a:pt x="248285" y="49257"/>
                </a:lnTo>
                <a:lnTo>
                  <a:pt x="250653" y="42011"/>
                </a:lnTo>
                <a:lnTo>
                  <a:pt x="253168" y="35309"/>
                </a:lnTo>
                <a:lnTo>
                  <a:pt x="255779" y="28970"/>
                </a:lnTo>
                <a:lnTo>
                  <a:pt x="261176" y="19432"/>
                </a:lnTo>
                <a:lnTo>
                  <a:pt x="265757" y="12074"/>
                </a:lnTo>
                <a:lnTo>
                  <a:pt x="267793" y="5686"/>
                </a:lnTo>
                <a:lnTo>
                  <a:pt x="269272" y="3608"/>
                </a:lnTo>
                <a:lnTo>
                  <a:pt x="271192" y="2223"/>
                </a:lnTo>
                <a:lnTo>
                  <a:pt x="275822" y="684"/>
                </a:lnTo>
                <a:lnTo>
                  <a:pt x="280997" y="0"/>
                </a:lnTo>
                <a:lnTo>
                  <a:pt x="283687" y="753"/>
                </a:lnTo>
                <a:lnTo>
                  <a:pt x="289170" y="4085"/>
                </a:lnTo>
                <a:lnTo>
                  <a:pt x="294725" y="11178"/>
                </a:lnTo>
                <a:lnTo>
                  <a:pt x="300313" y="20568"/>
                </a:lnTo>
                <a:lnTo>
                  <a:pt x="305915" y="30977"/>
                </a:lnTo>
                <a:lnTo>
                  <a:pt x="308718" y="37308"/>
                </a:lnTo>
                <a:lnTo>
                  <a:pt x="311523" y="44335"/>
                </a:lnTo>
                <a:lnTo>
                  <a:pt x="317134" y="59627"/>
                </a:lnTo>
                <a:lnTo>
                  <a:pt x="331164" y="100649"/>
                </a:lnTo>
                <a:lnTo>
                  <a:pt x="334907" y="109013"/>
                </a:lnTo>
                <a:lnTo>
                  <a:pt x="339273" y="117396"/>
                </a:lnTo>
                <a:lnTo>
                  <a:pt x="344054" y="125792"/>
                </a:lnTo>
                <a:lnTo>
                  <a:pt x="347241" y="134195"/>
                </a:lnTo>
                <a:lnTo>
                  <a:pt x="349367" y="142604"/>
                </a:lnTo>
                <a:lnTo>
                  <a:pt x="350782" y="151016"/>
                </a:lnTo>
                <a:lnTo>
                  <a:pt x="352662" y="159431"/>
                </a:lnTo>
                <a:lnTo>
                  <a:pt x="354851" y="167847"/>
                </a:lnTo>
                <a:lnTo>
                  <a:pt x="357246" y="176264"/>
                </a:lnTo>
                <a:lnTo>
                  <a:pt x="360714" y="183747"/>
                </a:lnTo>
                <a:lnTo>
                  <a:pt x="364896" y="190606"/>
                </a:lnTo>
                <a:lnTo>
                  <a:pt x="369555" y="197050"/>
                </a:lnTo>
                <a:lnTo>
                  <a:pt x="373597" y="203217"/>
                </a:lnTo>
                <a:lnTo>
                  <a:pt x="377226" y="209199"/>
                </a:lnTo>
                <a:lnTo>
                  <a:pt x="380583" y="215058"/>
                </a:lnTo>
                <a:lnTo>
                  <a:pt x="386806" y="226558"/>
                </a:lnTo>
                <a:lnTo>
                  <a:pt x="398423" y="249185"/>
                </a:lnTo>
                <a:lnTo>
                  <a:pt x="404089" y="257940"/>
                </a:lnTo>
                <a:lnTo>
                  <a:pt x="406911" y="261585"/>
                </a:lnTo>
                <a:lnTo>
                  <a:pt x="410044" y="268129"/>
                </a:lnTo>
                <a:lnTo>
                  <a:pt x="410879" y="271183"/>
                </a:lnTo>
                <a:lnTo>
                  <a:pt x="412373" y="273220"/>
                </a:lnTo>
                <a:lnTo>
                  <a:pt x="414303" y="274578"/>
                </a:lnTo>
                <a:lnTo>
                  <a:pt x="416526" y="275483"/>
                </a:lnTo>
                <a:lnTo>
                  <a:pt x="418008" y="277022"/>
                </a:lnTo>
                <a:lnTo>
                  <a:pt x="418995" y="278983"/>
                </a:lnTo>
                <a:lnTo>
                  <a:pt x="420972" y="2857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SMARTInkAnnotation14"/>
          <p:cNvSpPr/>
          <p:nvPr/>
        </p:nvSpPr>
        <p:spPr>
          <a:xfrm>
            <a:off x="8977313" y="-50800"/>
            <a:ext cx="7937" cy="15875"/>
          </a:xfrm>
          <a:custGeom>
            <a:avLst/>
            <a:gdLst/>
            <a:ahLst/>
            <a:cxnLst/>
            <a:rect l="0" t="0" r="0" b="0"/>
            <a:pathLst>
              <a:path w="8421" h="16839">
                <a:moveTo>
                  <a:pt x="8420" y="0"/>
                </a:moveTo>
                <a:lnTo>
                  <a:pt x="1170" y="0"/>
                </a:lnTo>
                <a:lnTo>
                  <a:pt x="780" y="935"/>
                </a:lnTo>
                <a:lnTo>
                  <a:pt x="520" y="2494"/>
                </a:lnTo>
                <a:lnTo>
                  <a:pt x="103" y="7249"/>
                </a:lnTo>
                <a:lnTo>
                  <a:pt x="45" y="10394"/>
                </a:lnTo>
                <a:lnTo>
                  <a:pt x="0" y="168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SMARTInkAnnotation15"/>
          <p:cNvSpPr/>
          <p:nvPr/>
        </p:nvSpPr>
        <p:spPr>
          <a:xfrm>
            <a:off x="7292975" y="774700"/>
            <a:ext cx="1338263" cy="555625"/>
          </a:xfrm>
          <a:custGeom>
            <a:avLst/>
            <a:gdLst/>
            <a:ahLst/>
            <a:cxnLst/>
            <a:rect l="0" t="0" r="0" b="0"/>
            <a:pathLst>
              <a:path w="1337329" h="555649">
                <a:moveTo>
                  <a:pt x="0" y="555648"/>
                </a:moveTo>
                <a:lnTo>
                  <a:pt x="4470" y="551178"/>
                </a:lnTo>
                <a:lnTo>
                  <a:pt x="26216" y="536095"/>
                </a:lnTo>
                <a:lnTo>
                  <a:pt x="38782" y="526377"/>
                </a:lnTo>
                <a:lnTo>
                  <a:pt x="67829" y="510387"/>
                </a:lnTo>
                <a:lnTo>
                  <a:pt x="92512" y="499359"/>
                </a:lnTo>
                <a:lnTo>
                  <a:pt x="119075" y="485727"/>
                </a:lnTo>
                <a:lnTo>
                  <a:pt x="147408" y="470313"/>
                </a:lnTo>
                <a:lnTo>
                  <a:pt x="178709" y="454108"/>
                </a:lnTo>
                <a:lnTo>
                  <a:pt x="211331" y="440045"/>
                </a:lnTo>
                <a:lnTo>
                  <a:pt x="244539" y="426623"/>
                </a:lnTo>
                <a:lnTo>
                  <a:pt x="278009" y="411303"/>
                </a:lnTo>
                <a:lnTo>
                  <a:pt x="346164" y="378600"/>
                </a:lnTo>
                <a:lnTo>
                  <a:pt x="402445" y="353510"/>
                </a:lnTo>
                <a:lnTo>
                  <a:pt x="499700" y="311475"/>
                </a:lnTo>
                <a:lnTo>
                  <a:pt x="538909" y="297136"/>
                </a:lnTo>
                <a:lnTo>
                  <a:pt x="578163" y="283591"/>
                </a:lnTo>
                <a:lnTo>
                  <a:pt x="617438" y="268216"/>
                </a:lnTo>
                <a:lnTo>
                  <a:pt x="676364" y="243782"/>
                </a:lnTo>
                <a:lnTo>
                  <a:pt x="715653" y="229631"/>
                </a:lnTo>
                <a:lnTo>
                  <a:pt x="754943" y="216169"/>
                </a:lnTo>
                <a:lnTo>
                  <a:pt x="794234" y="200831"/>
                </a:lnTo>
                <a:lnTo>
                  <a:pt x="833524" y="187154"/>
                </a:lnTo>
                <a:lnTo>
                  <a:pt x="871878" y="173903"/>
                </a:lnTo>
                <a:lnTo>
                  <a:pt x="925028" y="151600"/>
                </a:lnTo>
                <a:lnTo>
                  <a:pt x="977261" y="131791"/>
                </a:lnTo>
                <a:lnTo>
                  <a:pt x="1063584" y="96669"/>
                </a:lnTo>
                <a:lnTo>
                  <a:pt x="1095742" y="84730"/>
                </a:lnTo>
                <a:lnTo>
                  <a:pt x="1126873" y="73188"/>
                </a:lnTo>
                <a:lnTo>
                  <a:pt x="1193500" y="44903"/>
                </a:lnTo>
                <a:lnTo>
                  <a:pt x="1226132" y="32510"/>
                </a:lnTo>
                <a:lnTo>
                  <a:pt x="1261365" y="19942"/>
                </a:lnTo>
                <a:lnTo>
                  <a:pt x="1281269" y="12225"/>
                </a:lnTo>
                <a:lnTo>
                  <a:pt x="1304756" y="6649"/>
                </a:lnTo>
                <a:lnTo>
                  <a:pt x="1319280" y="1946"/>
                </a:lnTo>
                <a:lnTo>
                  <a:pt x="1331800" y="140"/>
                </a:lnTo>
                <a:lnTo>
                  <a:pt x="1337328" y="0"/>
                </a:lnTo>
                <a:lnTo>
                  <a:pt x="1336847" y="924"/>
                </a:lnTo>
                <a:lnTo>
                  <a:pt x="1331320" y="7218"/>
                </a:lnTo>
                <a:lnTo>
                  <a:pt x="1330736" y="10361"/>
                </a:lnTo>
                <a:lnTo>
                  <a:pt x="1330269" y="16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SMARTInkAnnotation16"/>
          <p:cNvSpPr/>
          <p:nvPr/>
        </p:nvSpPr>
        <p:spPr>
          <a:xfrm>
            <a:off x="7654925" y="942975"/>
            <a:ext cx="674688" cy="327025"/>
          </a:xfrm>
          <a:custGeom>
            <a:avLst/>
            <a:gdLst/>
            <a:ahLst/>
            <a:cxnLst/>
            <a:rect l="0" t="0" r="0" b="0"/>
            <a:pathLst>
              <a:path w="673555" h="328359">
                <a:moveTo>
                  <a:pt x="0" y="328358"/>
                </a:moveTo>
                <a:lnTo>
                  <a:pt x="4469" y="323888"/>
                </a:lnTo>
                <a:lnTo>
                  <a:pt x="16188" y="316639"/>
                </a:lnTo>
                <a:lnTo>
                  <a:pt x="28711" y="308805"/>
                </a:lnTo>
                <a:lnTo>
                  <a:pt x="35979" y="304097"/>
                </a:lnTo>
                <a:lnTo>
                  <a:pt x="44567" y="298151"/>
                </a:lnTo>
                <a:lnTo>
                  <a:pt x="64087" y="284061"/>
                </a:lnTo>
                <a:lnTo>
                  <a:pt x="75467" y="276375"/>
                </a:lnTo>
                <a:lnTo>
                  <a:pt x="100584" y="260351"/>
                </a:lnTo>
                <a:lnTo>
                  <a:pt x="114766" y="252148"/>
                </a:lnTo>
                <a:lnTo>
                  <a:pt x="145492" y="235551"/>
                </a:lnTo>
                <a:lnTo>
                  <a:pt x="227635" y="193622"/>
                </a:lnTo>
                <a:lnTo>
                  <a:pt x="244370" y="185211"/>
                </a:lnTo>
                <a:lnTo>
                  <a:pt x="261140" y="177732"/>
                </a:lnTo>
                <a:lnTo>
                  <a:pt x="277934" y="170876"/>
                </a:lnTo>
                <a:lnTo>
                  <a:pt x="294741" y="164434"/>
                </a:lnTo>
                <a:lnTo>
                  <a:pt x="310624" y="157333"/>
                </a:lnTo>
                <a:lnTo>
                  <a:pt x="325889" y="149792"/>
                </a:lnTo>
                <a:lnTo>
                  <a:pt x="340744" y="141959"/>
                </a:lnTo>
                <a:lnTo>
                  <a:pt x="355325" y="134865"/>
                </a:lnTo>
                <a:lnTo>
                  <a:pt x="369724" y="128265"/>
                </a:lnTo>
                <a:lnTo>
                  <a:pt x="398194" y="115943"/>
                </a:lnTo>
                <a:lnTo>
                  <a:pt x="481750" y="81465"/>
                </a:lnTo>
                <a:lnTo>
                  <a:pt x="506297" y="70196"/>
                </a:lnTo>
                <a:lnTo>
                  <a:pt x="527185" y="61446"/>
                </a:lnTo>
                <a:lnTo>
                  <a:pt x="546759" y="53503"/>
                </a:lnTo>
                <a:lnTo>
                  <a:pt x="567931" y="43736"/>
                </a:lnTo>
                <a:lnTo>
                  <a:pt x="604854" y="25844"/>
                </a:lnTo>
                <a:lnTo>
                  <a:pt x="610915" y="22842"/>
                </a:lnTo>
                <a:lnTo>
                  <a:pt x="625134" y="19507"/>
                </a:lnTo>
                <a:lnTo>
                  <a:pt x="638937" y="17089"/>
                </a:lnTo>
                <a:lnTo>
                  <a:pt x="655421" y="10409"/>
                </a:lnTo>
                <a:lnTo>
                  <a:pt x="658659" y="9746"/>
                </a:lnTo>
                <a:lnTo>
                  <a:pt x="664751" y="6515"/>
                </a:lnTo>
                <a:lnTo>
                  <a:pt x="67355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SMARTInkAnnotation17"/>
          <p:cNvSpPr/>
          <p:nvPr/>
        </p:nvSpPr>
        <p:spPr>
          <a:xfrm>
            <a:off x="4464050" y="2657475"/>
            <a:ext cx="3644900" cy="57150"/>
          </a:xfrm>
          <a:custGeom>
            <a:avLst/>
            <a:gdLst/>
            <a:ahLst/>
            <a:cxnLst/>
            <a:rect l="0" t="0" r="0" b="0"/>
            <a:pathLst>
              <a:path w="3643314" h="57151">
                <a:moveTo>
                  <a:pt x="0" y="57150"/>
                </a:moveTo>
                <a:lnTo>
                  <a:pt x="6151" y="57150"/>
                </a:lnTo>
                <a:lnTo>
                  <a:pt x="7276" y="56356"/>
                </a:lnTo>
                <a:lnTo>
                  <a:pt x="8820" y="55033"/>
                </a:lnTo>
                <a:lnTo>
                  <a:pt x="10642" y="53357"/>
                </a:lnTo>
                <a:lnTo>
                  <a:pt x="13445" y="52240"/>
                </a:lnTo>
                <a:lnTo>
                  <a:pt x="24180" y="50668"/>
                </a:lnTo>
                <a:lnTo>
                  <a:pt x="85743" y="49217"/>
                </a:lnTo>
                <a:lnTo>
                  <a:pt x="91294" y="47893"/>
                </a:lnTo>
                <a:lnTo>
                  <a:pt x="96582" y="46216"/>
                </a:lnTo>
                <a:lnTo>
                  <a:pt x="102488" y="45098"/>
                </a:lnTo>
                <a:lnTo>
                  <a:pt x="122178" y="43525"/>
                </a:lnTo>
                <a:lnTo>
                  <a:pt x="212878" y="42073"/>
                </a:lnTo>
                <a:lnTo>
                  <a:pt x="222087" y="40749"/>
                </a:lnTo>
                <a:lnTo>
                  <a:pt x="231402" y="39072"/>
                </a:lnTo>
                <a:lnTo>
                  <a:pt x="239993" y="37954"/>
                </a:lnTo>
                <a:lnTo>
                  <a:pt x="264255" y="36381"/>
                </a:lnTo>
                <a:lnTo>
                  <a:pt x="291199" y="36708"/>
                </a:lnTo>
                <a:lnTo>
                  <a:pt x="300496" y="37966"/>
                </a:lnTo>
                <a:lnTo>
                  <a:pt x="309868" y="39598"/>
                </a:lnTo>
                <a:lnTo>
                  <a:pt x="319291" y="40686"/>
                </a:lnTo>
                <a:lnTo>
                  <a:pt x="359345" y="42432"/>
                </a:lnTo>
                <a:lnTo>
                  <a:pt x="463288" y="42855"/>
                </a:lnTo>
                <a:lnTo>
                  <a:pt x="473959" y="43651"/>
                </a:lnTo>
                <a:lnTo>
                  <a:pt x="484247" y="44975"/>
                </a:lnTo>
                <a:lnTo>
                  <a:pt x="494282" y="46652"/>
                </a:lnTo>
                <a:lnTo>
                  <a:pt x="504940" y="47770"/>
                </a:lnTo>
                <a:lnTo>
                  <a:pt x="538109" y="49343"/>
                </a:lnTo>
                <a:lnTo>
                  <a:pt x="650225" y="49995"/>
                </a:lnTo>
                <a:lnTo>
                  <a:pt x="1427846" y="50006"/>
                </a:lnTo>
                <a:lnTo>
                  <a:pt x="1442435" y="50800"/>
                </a:lnTo>
                <a:lnTo>
                  <a:pt x="1456923" y="52123"/>
                </a:lnTo>
                <a:lnTo>
                  <a:pt x="1471345" y="53798"/>
                </a:lnTo>
                <a:lnTo>
                  <a:pt x="1485722" y="54916"/>
                </a:lnTo>
                <a:lnTo>
                  <a:pt x="1528710" y="56488"/>
                </a:lnTo>
                <a:lnTo>
                  <a:pt x="1628773" y="57111"/>
                </a:lnTo>
                <a:lnTo>
                  <a:pt x="3055054" y="57150"/>
                </a:lnTo>
                <a:lnTo>
                  <a:pt x="3066991" y="56356"/>
                </a:lnTo>
                <a:lnTo>
                  <a:pt x="3078917" y="55033"/>
                </a:lnTo>
                <a:lnTo>
                  <a:pt x="3090836" y="53357"/>
                </a:lnTo>
                <a:lnTo>
                  <a:pt x="3102751" y="52240"/>
                </a:lnTo>
                <a:lnTo>
                  <a:pt x="3137689" y="50668"/>
                </a:lnTo>
                <a:lnTo>
                  <a:pt x="3169295" y="49408"/>
                </a:lnTo>
                <a:lnTo>
                  <a:pt x="3180457" y="48020"/>
                </a:lnTo>
                <a:lnTo>
                  <a:pt x="3191867" y="46300"/>
                </a:lnTo>
                <a:lnTo>
                  <a:pt x="3203443" y="45154"/>
                </a:lnTo>
                <a:lnTo>
                  <a:pt x="3238696" y="43541"/>
                </a:lnTo>
                <a:lnTo>
                  <a:pt x="3273483" y="42269"/>
                </a:lnTo>
                <a:lnTo>
                  <a:pt x="3284047" y="40880"/>
                </a:lnTo>
                <a:lnTo>
                  <a:pt x="3294265" y="39159"/>
                </a:lnTo>
                <a:lnTo>
                  <a:pt x="3304252" y="38012"/>
                </a:lnTo>
                <a:lnTo>
                  <a:pt x="3333477" y="36398"/>
                </a:lnTo>
                <a:lnTo>
                  <a:pt x="3362245" y="35126"/>
                </a:lnTo>
                <a:lnTo>
                  <a:pt x="3371796" y="33736"/>
                </a:lnTo>
                <a:lnTo>
                  <a:pt x="3381340" y="32016"/>
                </a:lnTo>
                <a:lnTo>
                  <a:pt x="3390876" y="30869"/>
                </a:lnTo>
                <a:lnTo>
                  <a:pt x="3418675" y="29254"/>
                </a:lnTo>
                <a:lnTo>
                  <a:pt x="3469351" y="27840"/>
                </a:lnTo>
                <a:lnTo>
                  <a:pt x="3477331" y="26498"/>
                </a:lnTo>
                <a:lnTo>
                  <a:pt x="3485033" y="24809"/>
                </a:lnTo>
                <a:lnTo>
                  <a:pt x="3493344" y="23683"/>
                </a:lnTo>
                <a:lnTo>
                  <a:pt x="3519415" y="22098"/>
                </a:lnTo>
                <a:lnTo>
                  <a:pt x="3541779" y="20835"/>
                </a:lnTo>
                <a:lnTo>
                  <a:pt x="3547843" y="19446"/>
                </a:lnTo>
                <a:lnTo>
                  <a:pt x="3553472" y="17726"/>
                </a:lnTo>
                <a:lnTo>
                  <a:pt x="3559606" y="16580"/>
                </a:lnTo>
                <a:lnTo>
                  <a:pt x="3578824" y="14966"/>
                </a:lnTo>
                <a:lnTo>
                  <a:pt x="3601082" y="14377"/>
                </a:lnTo>
                <a:lnTo>
                  <a:pt x="3604840" y="13553"/>
                </a:lnTo>
                <a:lnTo>
                  <a:pt x="3608933" y="12210"/>
                </a:lnTo>
                <a:lnTo>
                  <a:pt x="3613249" y="10521"/>
                </a:lnTo>
                <a:lnTo>
                  <a:pt x="3616921" y="9395"/>
                </a:lnTo>
                <a:lnTo>
                  <a:pt x="3626673" y="7811"/>
                </a:lnTo>
                <a:lnTo>
                  <a:pt x="3643313" y="7143"/>
                </a:lnTo>
                <a:lnTo>
                  <a:pt x="3643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Light" pitchFamily="34" charset="0"/>
              </a:rPr>
              <a:t>European Feudalism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Feudalism was a political system based on the exchange of land for services.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Kings relied on service from his nobles (war) or serfs (farming) in exchange for land (manors or fiefs)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38200" y="1981200"/>
            <a:ext cx="4572000" cy="3810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590800" y="28194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286000" y="3429000"/>
            <a:ext cx="1676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828800" y="4114800"/>
            <a:ext cx="259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371600" y="4953000"/>
            <a:ext cx="350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1219200"/>
            <a:ext cx="1295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King or Queen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Copperplate Gothic Light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Lords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Copperplate Gothic Light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Vassals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Copperplate Gothic Light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Knights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Copperplate Gothic Light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Serfs and Freemen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90600" y="1524000"/>
            <a:ext cx="175260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85800" y="2514600"/>
            <a:ext cx="16002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914400" y="3352800"/>
            <a:ext cx="9906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914400" y="4191000"/>
            <a:ext cx="5334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Copperplate Gothic Light" pitchFamily="34" charset="0"/>
              </a:rPr>
              <a:t>European Code of Chivalry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0200" y="1600200"/>
            <a:ext cx="3276600" cy="4525963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Military excellence</a:t>
            </a: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Justice</a:t>
            </a: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Courtesy</a:t>
            </a: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Godliness</a:t>
            </a:r>
          </a:p>
          <a:p>
            <a:pPr algn="ctr"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Honor</a:t>
            </a:r>
          </a:p>
        </p:txBody>
      </p:sp>
      <p:pic>
        <p:nvPicPr>
          <p:cNvPr id="19460" name="Picture 6" descr="A mounted Medieval Knigh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Light" pitchFamily="34" charset="0"/>
              </a:rPr>
              <a:t>Japanese Feudalism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600200"/>
            <a:ext cx="342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Emperors at the top of the social pyramid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Shoguns had the REAL power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Was an exchange of land for services</a:t>
            </a:r>
          </a:p>
        </p:txBody>
      </p:sp>
      <p:pic>
        <p:nvPicPr>
          <p:cNvPr id="20484" name="Picture 14" descr="hierarchical chart-feudal Japan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304800"/>
            <a:ext cx="61912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Copperplate Gothic Bold" pitchFamily="34" charset="0"/>
              </a:rPr>
              <a:t>Gupta India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itchFamily="34" charset="0"/>
              </a:rPr>
              <a:t>Japanese Code of </a:t>
            </a:r>
            <a:r>
              <a:rPr 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itchFamily="34" charset="0"/>
              </a:rPr>
              <a:t>Bushido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42672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3300"/>
              </a:buClr>
              <a:buFont typeface="Last Ninja" pitchFamily="34" charset="0"/>
              <a:buChar char="*"/>
              <a:defRPr/>
            </a:pPr>
            <a:r>
              <a:rPr lang="en-US" sz="4400" b="1" dirty="0"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Copperplate Gothic Light" pitchFamily="34" charset="0"/>
              </a:rPr>
              <a:t>Fidelity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Last Ninja" pitchFamily="34" charset="0"/>
              <a:buChar char="*"/>
              <a:defRPr/>
            </a:pPr>
            <a:r>
              <a:rPr lang="en-US" sz="4400" b="1" dirty="0">
                <a:solidFill>
                  <a:schemeClr val="bg1"/>
                </a:solidFill>
                <a:latin typeface="Copperplate Gothic Light" pitchFamily="34" charset="0"/>
              </a:rPr>
              <a:t> Politeness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Last Ninja" pitchFamily="34" charset="0"/>
              <a:buChar char="*"/>
              <a:defRPr/>
            </a:pPr>
            <a:r>
              <a:rPr lang="en-US" sz="4400" b="1" dirty="0">
                <a:solidFill>
                  <a:schemeClr val="bg1"/>
                </a:solidFill>
                <a:latin typeface="Copperplate Gothic Light" pitchFamily="34" charset="0"/>
              </a:rPr>
              <a:t> Virility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Font typeface="Last Ninja" pitchFamily="34" charset="0"/>
              <a:buChar char="*"/>
              <a:defRPr/>
            </a:pPr>
            <a:r>
              <a:rPr lang="en-US" sz="4400" b="1" dirty="0">
                <a:solidFill>
                  <a:schemeClr val="bg1"/>
                </a:solidFill>
                <a:latin typeface="Copperplate Gothic Light" pitchFamily="34" charset="0"/>
              </a:rPr>
              <a:t> Simplicity</a:t>
            </a:r>
          </a:p>
        </p:txBody>
      </p:sp>
      <p:pic>
        <p:nvPicPr>
          <p:cNvPr id="21508" name="Picture 4" descr="samura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371600"/>
            <a:ext cx="4149725" cy="5029200"/>
          </a:xfrm>
          <a:prstGeom prst="rect">
            <a:avLst/>
          </a:prstGeom>
          <a:noFill/>
          <a:ln w="9525">
            <a:solidFill>
              <a:srgbClr val="69462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The Crusades</a:t>
            </a:r>
          </a:p>
        </p:txBody>
      </p:sp>
      <p:sp>
        <p:nvSpPr>
          <p:cNvPr id="22531" name="Text Box 64"/>
          <p:cNvSpPr txBox="1">
            <a:spLocks noChangeArrowheads="1"/>
          </p:cNvSpPr>
          <p:nvPr/>
        </p:nvSpPr>
        <p:spPr bwMode="auto">
          <a:xfrm>
            <a:off x="5943600" y="1524000"/>
            <a:ext cx="28194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chemeClr val="bg1"/>
                </a:solidFill>
                <a:latin typeface="Copperplate Gothic Light" pitchFamily="34" charset="0"/>
              </a:rPr>
              <a:t>increased</a:t>
            </a: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Copperplate Gothic Light" pitchFamily="34" charset="0"/>
              </a:rPr>
              <a:t>trade</a:t>
            </a: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 resulted from the contact between Christian Europe and the </a:t>
            </a:r>
            <a:r>
              <a:rPr lang="en-US" b="1">
                <a:solidFill>
                  <a:schemeClr val="bg1"/>
                </a:solidFill>
                <a:latin typeface="Copperplate Gothic Light" pitchFamily="34" charset="0"/>
              </a:rPr>
              <a:t>Muslims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 Returning crusaders brought back new spices, foods, perfumes, fabrics and ideas. 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Copperplate Gothic Light" pitchFamily="34" charset="0"/>
              </a:rPr>
              <a:t>Led to the growth of wealth in Europe</a:t>
            </a:r>
          </a:p>
        </p:txBody>
      </p:sp>
      <p:sp>
        <p:nvSpPr>
          <p:cNvPr id="22532" name="Text Box 65"/>
          <p:cNvSpPr txBox="1">
            <a:spLocks noChangeArrowheads="1"/>
          </p:cNvSpPr>
          <p:nvPr/>
        </p:nvSpPr>
        <p:spPr bwMode="auto">
          <a:xfrm>
            <a:off x="5562600" y="621665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Copperplate Gothic Light" pitchFamily="34" charset="0"/>
              </a:rPr>
              <a:t>Renaissance</a:t>
            </a:r>
          </a:p>
        </p:txBody>
      </p:sp>
      <p:sp>
        <p:nvSpPr>
          <p:cNvPr id="22533" name="Text Box 82"/>
          <p:cNvSpPr txBox="1">
            <a:spLocks noChangeArrowheads="1"/>
          </p:cNvSpPr>
          <p:nvPr/>
        </p:nvSpPr>
        <p:spPr bwMode="auto">
          <a:xfrm>
            <a:off x="228600" y="1295400"/>
            <a:ext cx="2286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the </a:t>
            </a:r>
            <a:r>
              <a:rPr lang="en-US" sz="2000" b="1">
                <a:solidFill>
                  <a:schemeClr val="bg1"/>
                </a:solidFill>
                <a:latin typeface="Copperplate Gothic Light" pitchFamily="34" charset="0"/>
              </a:rPr>
              <a:t>Seljuk Turks</a:t>
            </a: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 take over of the </a:t>
            </a:r>
            <a:r>
              <a:rPr lang="en-US" sz="2000" b="1">
                <a:solidFill>
                  <a:schemeClr val="bg1"/>
                </a:solidFill>
                <a:latin typeface="Copperplate Gothic Light" pitchFamily="34" charset="0"/>
              </a:rPr>
              <a:t>Holy</a:t>
            </a: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Copperplate Gothic Light" pitchFamily="34" charset="0"/>
              </a:rPr>
              <a:t>Lands</a:t>
            </a: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 from the </a:t>
            </a:r>
            <a:r>
              <a:rPr lang="en-US" sz="2000" b="1">
                <a:solidFill>
                  <a:schemeClr val="bg1"/>
                </a:solidFill>
                <a:latin typeface="Copperplate Gothic Light" pitchFamily="34" charset="0"/>
              </a:rPr>
              <a:t>Byzantine Empire</a:t>
            </a: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 in the early  11th century. 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>
                <a:solidFill>
                  <a:schemeClr val="bg1"/>
                </a:solidFill>
                <a:latin typeface="Copperplate Gothic Light" pitchFamily="34" charset="0"/>
              </a:rPr>
              <a:t>Pope Urban II</a:t>
            </a:r>
            <a:r>
              <a:rPr lang="en-US" sz="2000">
                <a:solidFill>
                  <a:schemeClr val="bg1"/>
                </a:solidFill>
                <a:latin typeface="Copperplate Gothic Light" pitchFamily="34" charset="0"/>
              </a:rPr>
              <a:t> Called on the Christian Knights of Europe to Take back the Holy land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2534" name="Line 83"/>
          <p:cNvSpPr>
            <a:spLocks noChangeShapeType="1"/>
          </p:cNvSpPr>
          <p:nvPr/>
        </p:nvSpPr>
        <p:spPr bwMode="auto">
          <a:xfrm>
            <a:off x="7162800" y="5410200"/>
            <a:ext cx="0" cy="838200"/>
          </a:xfrm>
          <a:prstGeom prst="line">
            <a:avLst/>
          </a:prstGeom>
          <a:noFill/>
          <a:ln w="1270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2535" name="Picture 85" descr="CS0104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0622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Questions for Regents Practice- p. 64-65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3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2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3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3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3</a:t>
            </a:r>
          </a:p>
          <a:p>
            <a:pPr marL="457200" indent="-457200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opperplate Gothic Light" pitchFamily="34" charset="0"/>
              </a:rPr>
              <a:t>4</a:t>
            </a:r>
          </a:p>
        </p:txBody>
      </p:sp>
      <p:sp>
        <p:nvSpPr>
          <p:cNvPr id="23556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1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3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2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2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2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4</a:t>
            </a:r>
          </a:p>
          <a:p>
            <a:pPr marL="457200" indent="-457200">
              <a:buFontTx/>
              <a:buAutoNum type="arabicPeriod" startAt="9"/>
            </a:pPr>
            <a:r>
              <a:rPr lang="en-US" sz="2800" b="1" smtClean="0">
                <a:solidFill>
                  <a:schemeClr val="bg1"/>
                </a:solidFill>
                <a:latin typeface="Copperplate Gothic Light" pitchFamily="34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Copperplate Gothic Light" pitchFamily="34" charset="0"/>
              </a:rPr>
              <a:t>2</a:t>
            </a:r>
          </a:p>
          <a:p>
            <a:pPr marL="457200" indent="-457200">
              <a:buFontTx/>
              <a:buNone/>
            </a:pPr>
            <a:endParaRPr lang="en-US" smtClean="0"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pperplate Gothic Light" pitchFamily="34" charset="0"/>
              </a:rPr>
              <a:t>Achievements of Gupta India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Light" pitchFamily="34" charset="0"/>
              </a:rPr>
              <a:t>Concept of Zero</a:t>
            </a:r>
          </a:p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Light" pitchFamily="34" charset="0"/>
              </a:rPr>
              <a:t>Arabic Numerals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4100" name="Picture 10" descr="numeral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4572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600200" y="1143000"/>
            <a:ext cx="5562600" cy="449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5814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124200" y="3200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590800" y="4038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133600" y="480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71600" y="3810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Berlin Sans FB" pitchFamily="34" charset="0"/>
              </a:rPr>
              <a:t>Indian Caste System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010400" y="1447800"/>
            <a:ext cx="1905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erlin Sans FB" pitchFamily="34" charset="0"/>
              </a:rPr>
              <a:t>Brahmins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erlin Sans FB" pitchFamily="34" charset="0"/>
              </a:rPr>
              <a:t>Kshatryias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erlin Sans FB" pitchFamily="34" charset="0"/>
              </a:rPr>
              <a:t>Vaisyas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erlin Sans FB" pitchFamily="34" charset="0"/>
              </a:rPr>
              <a:t>Sudras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erlin Sans FB" pitchFamily="34" charset="0"/>
              </a:rPr>
              <a:t>Untouchables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800600" y="167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54864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59436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66294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68580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0" y="1828800"/>
            <a:ext cx="3276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erlin Sans FB" pitchFamily="34" charset="0"/>
              </a:rPr>
              <a:t>Highest caste, Hindu priests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553200" y="35814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erlin Sans FB" pitchFamily="34" charset="0"/>
              </a:rPr>
              <a:t>Merchant caste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638800" y="28956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erlin Sans FB" pitchFamily="34" charset="0"/>
              </a:rPr>
              <a:t>Warrior caste, also rulers/gov’t officals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705600" y="44958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Berlin Sans FB" pitchFamily="34" charset="0"/>
              </a:rPr>
              <a:t>Servant/Laborer caste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162800" y="5181600"/>
            <a:ext cx="1981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latin typeface="Berlin Sans FB" pitchFamily="34" charset="0"/>
              </a:rPr>
              <a:t>Performed duties deemed “unpure” such as tanning leather and removing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Bold" pitchFamily="34" charset="0"/>
              </a:rPr>
              <a:t>Tang and song </a:t>
            </a:r>
            <a:br>
              <a:rPr lang="en-US" sz="4800" smtClean="0">
                <a:solidFill>
                  <a:schemeClr val="bg1"/>
                </a:solidFill>
                <a:latin typeface="Copperplate Gothic Bold" pitchFamily="34" charset="0"/>
              </a:rPr>
            </a:br>
            <a:r>
              <a:rPr lang="en-US" sz="4800" smtClean="0">
                <a:solidFill>
                  <a:schemeClr val="bg1"/>
                </a:solidFill>
                <a:latin typeface="Copperplate Gothic Bold" pitchFamily="34" charset="0"/>
              </a:rPr>
              <a:t>china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Tang Social Order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Society based on duty, rank and proper behavior</a:t>
            </a:r>
          </a:p>
        </p:txBody>
      </p:sp>
      <p:pic>
        <p:nvPicPr>
          <p:cNvPr id="7172" name="Picture 5" descr="class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063" y="1371600"/>
            <a:ext cx="4491037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  <a:latin typeface="Copperplate Gothic Bold" pitchFamily="34" charset="0"/>
              </a:rPr>
              <a:t>Tang and Song Achievements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2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Skilled Government based on Civil Service System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Increased trade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Copperplate Gothic Bold" pitchFamily="34" charset="0"/>
              </a:rPr>
              <a:t>Calligraphy</a:t>
            </a:r>
            <a:r>
              <a:rPr lang="en-US" smtClean="0"/>
              <a:t> </a:t>
            </a:r>
          </a:p>
        </p:txBody>
      </p:sp>
      <p:pic>
        <p:nvPicPr>
          <p:cNvPr id="8196" name="Picture 5" descr="33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14800"/>
            <a:ext cx="3476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civil+serv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3810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Copperplate Gothic Bold" pitchFamily="34" charset="0"/>
              </a:rPr>
              <a:t>Byzantine Empire and Russia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opperplate Gothic Light" pitchFamily="34" charset="0"/>
              </a:rPr>
              <a:t>Byzantine Empire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Copperplate Gothic Light" pitchFamily="34" charset="0"/>
              </a:rPr>
              <a:t>After fall of Western Roman Empire, Eastern Roman Empire remains as the Byzantine Empire.</a:t>
            </a:r>
          </a:p>
        </p:txBody>
      </p:sp>
      <p:pic>
        <p:nvPicPr>
          <p:cNvPr id="10244" name="Picture 7" descr="mapEWRomanEmpir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209800"/>
            <a:ext cx="4953000" cy="3568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427</Words>
  <Application>Microsoft Office PowerPoint</Application>
  <PresentationFormat>On-screen Show (4:3)</PresentationFormat>
  <Paragraphs>106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Copperplate Gothic Light</vt:lpstr>
      <vt:lpstr>Copperplate Gothic Bold</vt:lpstr>
      <vt:lpstr>Times New Roman</vt:lpstr>
      <vt:lpstr>Berlin Sans FB</vt:lpstr>
      <vt:lpstr>Comic Sans MS</vt:lpstr>
      <vt:lpstr>Last Ninja</vt:lpstr>
      <vt:lpstr>Default Design</vt:lpstr>
      <vt:lpstr>Global History  Unit 2 Review</vt:lpstr>
      <vt:lpstr>Gupta India </vt:lpstr>
      <vt:lpstr>Achievements of Gupta India</vt:lpstr>
      <vt:lpstr>Slide 4</vt:lpstr>
      <vt:lpstr>Tang and song  china </vt:lpstr>
      <vt:lpstr>Tang Social Order</vt:lpstr>
      <vt:lpstr>Tang and Song Achievements</vt:lpstr>
      <vt:lpstr>Byzantine Empire and Russia </vt:lpstr>
      <vt:lpstr>Byzantine Empire</vt:lpstr>
      <vt:lpstr>Achievements of the Byzantines</vt:lpstr>
      <vt:lpstr>Rise of Russia</vt:lpstr>
      <vt:lpstr>Golden age of islam </vt:lpstr>
      <vt:lpstr>Muslim Civilization</vt:lpstr>
      <vt:lpstr>Spread of Islam and Trade</vt:lpstr>
      <vt:lpstr>Feudalism </vt:lpstr>
      <vt:lpstr>Feudalism </vt:lpstr>
      <vt:lpstr>European Feudalism</vt:lpstr>
      <vt:lpstr>European Code of Chivalry</vt:lpstr>
      <vt:lpstr>Japanese Feudalism</vt:lpstr>
      <vt:lpstr>Slide 20</vt:lpstr>
      <vt:lpstr>The Crusades</vt:lpstr>
      <vt:lpstr>Questions for Regents Practice- p. 64-65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</dc:title>
  <dc:creator>VMHS</dc:creator>
  <cp:lastModifiedBy>SOCSD User</cp:lastModifiedBy>
  <cp:revision>21</cp:revision>
  <dcterms:created xsi:type="dcterms:W3CDTF">2007-05-09T16:02:25Z</dcterms:created>
  <dcterms:modified xsi:type="dcterms:W3CDTF">2012-05-23T11:42:14Z</dcterms:modified>
</cp:coreProperties>
</file>