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  <p:sldMasterId id="2147483662" r:id="rId3"/>
    <p:sldMasterId id="2147483663" r:id="rId4"/>
    <p:sldMasterId id="2147483664" r:id="rId5"/>
    <p:sldMasterId id="2147483665" r:id="rId6"/>
    <p:sldMasterId id="2147483666" r:id="rId7"/>
    <p:sldMasterId id="2147483667" r:id="rId8"/>
    <p:sldMasterId id="2147483668" r:id="rId9"/>
    <p:sldMasterId id="2147483669" r:id="rId10"/>
  </p:sldMasterIdLst>
  <p:notesMasterIdLst>
    <p:notesMasterId r:id="rId41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66440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indent="-149860" algn="l" rtl="0">
              <a:spcBef>
                <a:spcPts val="0"/>
              </a:spcBef>
              <a:buClr>
                <a:schemeClr val="accent1"/>
              </a:buClr>
              <a:buFont typeface="Rokkitt"/>
              <a:buChar char="⦿"/>
              <a:defRPr/>
            </a:lvl1pPr>
            <a:lvl2pPr marL="640080" indent="-85090" algn="l" rtl="0">
              <a:spcBef>
                <a:spcPts val="400"/>
              </a:spcBef>
              <a:buClr>
                <a:schemeClr val="accent2"/>
              </a:buClr>
              <a:buFont typeface="Rokkitt"/>
              <a:buChar char="•"/>
              <a:defRPr/>
            </a:lvl2pPr>
            <a:lvl3pPr marL="822960" indent="-54610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3pPr>
            <a:lvl4pPr marL="1005839" indent="-66039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4pPr>
            <a:lvl5pPr marL="1188720" indent="-64769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5pPr>
            <a:lvl6pPr marL="1371600" indent="-6350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6pPr>
            <a:lvl7pPr marL="1554480" indent="-8128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7pPr>
            <a:lvl8pPr marL="1737360" indent="-7366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8pPr>
            <a:lvl9pPr marL="1920240" indent="-78739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963135" y="304800"/>
            <a:ext cx="3931919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algn="r" rtl="0">
              <a:spcBef>
                <a:spcPts val="0"/>
              </a:spcBef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963135" y="1107559"/>
            <a:ext cx="393191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Font typeface="Rokkitt"/>
              <a:buNone/>
              <a:defRPr/>
            </a:lvl1pPr>
            <a:lvl2pPr rtl="0">
              <a:spcBef>
                <a:spcPts val="0"/>
              </a:spcBef>
              <a:buFont typeface="Rokkitt"/>
              <a:buNone/>
              <a:defRPr/>
            </a:lvl2pPr>
            <a:lvl3pPr rtl="0">
              <a:spcBef>
                <a:spcPts val="0"/>
              </a:spcBef>
              <a:buFont typeface="Rokkitt"/>
              <a:buNone/>
              <a:defRPr/>
            </a:lvl3pPr>
            <a:lvl4pPr rtl="0">
              <a:spcBef>
                <a:spcPts val="0"/>
              </a:spcBef>
              <a:buFont typeface="Rokkitt"/>
              <a:buNone/>
              <a:defRPr/>
            </a:lvl4pPr>
            <a:lvl5pPr rtl="0">
              <a:spcBef>
                <a:spcPts val="0"/>
              </a:spcBef>
              <a:buFont typeface="Rokkitt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228600" y="2209800"/>
            <a:ext cx="8666456" cy="3977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608" rtl="0">
              <a:spcBef>
                <a:spcPts val="0"/>
              </a:spcBef>
              <a:defRPr/>
            </a:lvl1pPr>
            <a:lvl2pPr marL="594360" rtl="0">
              <a:spcBef>
                <a:spcPts val="0"/>
              </a:spcBef>
              <a:defRPr/>
            </a:lvl2pPr>
            <a:lvl3pPr marL="822960" rtl="0">
              <a:spcBef>
                <a:spcPts val="0"/>
              </a:spcBef>
              <a:defRPr/>
            </a:lvl3pPr>
            <a:lvl4pPr marL="1051560" rtl="0">
              <a:spcBef>
                <a:spcPts val="0"/>
              </a:spcBef>
              <a:defRPr/>
            </a:lvl4pPr>
            <a:lvl5pPr marL="1261872"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040442" y="4724400"/>
            <a:ext cx="5486399" cy="664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algn="r" rtl="0">
              <a:spcBef>
                <a:spcPts val="0"/>
              </a:spcBef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040442" y="5388935"/>
            <a:ext cx="5486399" cy="9122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pic" idx="2"/>
          </p:nvPr>
        </p:nvSpPr>
        <p:spPr>
          <a:xfrm>
            <a:off x="304800" y="249863"/>
            <a:ext cx="8534399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rgbClr val="A2A593">
              <a:alpha val="64705"/>
            </a:srgbClr>
          </a:solidFill>
          <a:ln w="11000" cap="rnd">
            <a:solidFill>
              <a:srgbClr val="B5B9A5">
                <a:alpha val="87843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algn="r" rtl="0">
              <a:spcBef>
                <a:spcPts val="0"/>
              </a:spcBef>
              <a:buClr>
                <a:srgbClr val="E8EACA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5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indent="-149860" algn="l" rtl="0">
              <a:spcBef>
                <a:spcPts val="0"/>
              </a:spcBef>
              <a:buClr>
                <a:schemeClr val="accent1"/>
              </a:buClr>
              <a:buFont typeface="Rokkitt"/>
              <a:buChar char="⦿"/>
              <a:defRPr/>
            </a:lvl1pPr>
            <a:lvl2pPr marL="640080" indent="-85090" algn="l" rtl="0">
              <a:spcBef>
                <a:spcPts val="400"/>
              </a:spcBef>
              <a:buClr>
                <a:schemeClr val="accent2"/>
              </a:buClr>
              <a:buFont typeface="Rokkitt"/>
              <a:buChar char="•"/>
              <a:defRPr/>
            </a:lvl2pPr>
            <a:lvl3pPr marL="822960" indent="-54610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3pPr>
            <a:lvl4pPr marL="1005839" indent="-66039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4pPr>
            <a:lvl5pPr marL="1188720" indent="-64769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5pPr>
            <a:lvl6pPr marL="1371600" indent="-6350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6pPr>
            <a:lvl7pPr marL="1554480" indent="-8128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7pPr>
            <a:lvl8pPr marL="1737360" indent="-7366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8pPr>
            <a:lvl9pPr marL="1920240" indent="-78739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40385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indent="-149860" algn="l" rtl="0">
              <a:spcBef>
                <a:spcPts val="0"/>
              </a:spcBef>
              <a:buClr>
                <a:schemeClr val="accent1"/>
              </a:buClr>
              <a:buFont typeface="Rokkitt"/>
              <a:buChar char="⦿"/>
              <a:defRPr/>
            </a:lvl1pPr>
            <a:lvl2pPr marL="640080" indent="-85090" algn="l" rtl="0">
              <a:spcBef>
                <a:spcPts val="400"/>
              </a:spcBef>
              <a:buClr>
                <a:schemeClr val="accent2"/>
              </a:buClr>
              <a:buFont typeface="Rokkitt"/>
              <a:buChar char="•"/>
              <a:defRPr/>
            </a:lvl2pPr>
            <a:lvl3pPr marL="822960" indent="-54610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3pPr>
            <a:lvl4pPr marL="1005839" indent="-66039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4pPr>
            <a:lvl5pPr marL="1188720" indent="-64769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5pPr>
            <a:lvl6pPr marL="1371600" indent="-6350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6pPr>
            <a:lvl7pPr marL="1554480" indent="-8128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7pPr>
            <a:lvl8pPr marL="1737360" indent="-7366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8pPr>
            <a:lvl9pPr marL="1920240" indent="-78739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algn="r" rtl="0">
              <a:spcBef>
                <a:spcPts val="0"/>
              </a:spcBef>
              <a:buClr>
                <a:srgbClr val="E8EACA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05582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indent="-149860" algn="l" rtl="0">
              <a:spcBef>
                <a:spcPts val="0"/>
              </a:spcBef>
              <a:buClr>
                <a:schemeClr val="accent1"/>
              </a:buClr>
              <a:buFont typeface="Rokkitt"/>
              <a:buChar char="⦿"/>
              <a:defRPr/>
            </a:lvl1pPr>
            <a:lvl2pPr marL="640080" indent="-85090" algn="l" rtl="0">
              <a:spcBef>
                <a:spcPts val="400"/>
              </a:spcBef>
              <a:buClr>
                <a:schemeClr val="accent2"/>
              </a:buClr>
              <a:buFont typeface="Rokkitt"/>
              <a:buChar char="•"/>
              <a:defRPr/>
            </a:lvl2pPr>
            <a:lvl3pPr marL="822960" indent="-54610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3pPr>
            <a:lvl4pPr marL="1005839" indent="-66039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4pPr>
            <a:lvl5pPr marL="1188720" indent="-64769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5pPr>
            <a:lvl6pPr marL="1371600" indent="-6350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6pPr>
            <a:lvl7pPr marL="1554480" indent="-8128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7pPr>
            <a:lvl8pPr marL="1737360" indent="-7366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8pPr>
            <a:lvl9pPr marL="1920240" indent="-78739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464233" y="381001"/>
            <a:ext cx="8229600" cy="220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buClr>
                <a:srgbClr val="E8EACA"/>
              </a:buClr>
              <a:buFont typeface="Rokkitt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marL="457200" marR="0" indent="0" algn="ctr" rtl="0">
              <a:spcBef>
                <a:spcPts val="400"/>
              </a:spcBef>
              <a:buClr>
                <a:schemeClr val="accent2"/>
              </a:buClr>
              <a:buFont typeface="Rokkitt"/>
              <a:buNone/>
              <a:defRPr/>
            </a:lvl2pPr>
            <a:lvl3pPr marL="914400" marR="0" indent="0" algn="ctr" rtl="0">
              <a:spcBef>
                <a:spcPts val="400"/>
              </a:spcBef>
              <a:buClr>
                <a:schemeClr val="accent3"/>
              </a:buClr>
              <a:buFont typeface="Rokkitt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chemeClr val="accent3"/>
              </a:buClr>
              <a:buFont typeface="Rokkitt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chemeClr val="accent3"/>
              </a:buClr>
              <a:buFont typeface="Rokkitt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chemeClr val="accent4"/>
              </a:buClr>
              <a:buFont typeface="Rokkitt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chemeClr val="accent4"/>
              </a:buClr>
              <a:buFont typeface="Rokkitt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chemeClr val="accent4"/>
              </a:buClr>
              <a:buFont typeface="Rokkitt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chemeClr val="accent4"/>
              </a:buClr>
              <a:buFont typeface="Rokkitt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algn="r" rtl="0">
              <a:spcBef>
                <a:spcPts val="0"/>
              </a:spcBef>
              <a:buClr>
                <a:srgbClr val="E8EACA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6462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indent="-149860" algn="l" rtl="0">
              <a:spcBef>
                <a:spcPts val="0"/>
              </a:spcBef>
              <a:buClr>
                <a:schemeClr val="accent1"/>
              </a:buClr>
              <a:buFont typeface="Rokkitt"/>
              <a:buChar char="⦿"/>
              <a:defRPr/>
            </a:lvl1pPr>
            <a:lvl2pPr marL="640080" indent="-85090" algn="l" rtl="0">
              <a:spcBef>
                <a:spcPts val="400"/>
              </a:spcBef>
              <a:buClr>
                <a:schemeClr val="accent2"/>
              </a:buClr>
              <a:buFont typeface="Rokkitt"/>
              <a:buChar char="•"/>
              <a:defRPr/>
            </a:lvl2pPr>
            <a:lvl3pPr marL="822960" indent="-54610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3pPr>
            <a:lvl4pPr marL="1005839" indent="-66039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4pPr>
            <a:lvl5pPr marL="1188720" indent="-64769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5pPr>
            <a:lvl6pPr marL="1371600" indent="-6350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6pPr>
            <a:lvl7pPr marL="1554480" indent="-8128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7pPr>
            <a:lvl8pPr marL="1737360" indent="-7366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8pPr>
            <a:lvl9pPr marL="1920240" indent="-78739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722375" y="498229"/>
            <a:ext cx="7772400" cy="27310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r" rtl="0">
              <a:spcBef>
                <a:spcPts val="0"/>
              </a:spcBef>
              <a:buClr>
                <a:srgbClr val="84CC89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22312" y="3287712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2pPr>
            <a:lvl3pPr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3pPr>
            <a:lvl4pPr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4pPr>
            <a:lvl5pPr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algn="r" rtl="0">
              <a:spcBef>
                <a:spcPts val="0"/>
              </a:spcBef>
              <a:buClr>
                <a:srgbClr val="E8EACA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645919"/>
            <a:ext cx="4038599" cy="4526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648200" y="1645919"/>
            <a:ext cx="4038599" cy="4526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5194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91440" indent="-2539" algn="l" rtl="0">
              <a:spcBef>
                <a:spcPts val="0"/>
              </a:spcBef>
              <a:buFont typeface="Rokkitt"/>
              <a:buNone/>
              <a:defRPr/>
            </a:lvl1pPr>
            <a:lvl2pPr rtl="0">
              <a:spcBef>
                <a:spcPts val="0"/>
              </a:spcBef>
              <a:buFont typeface="Rokkitt"/>
              <a:buNone/>
              <a:defRPr/>
            </a:lvl2pPr>
            <a:lvl3pPr rtl="0">
              <a:spcBef>
                <a:spcPts val="0"/>
              </a:spcBef>
              <a:buFont typeface="Rokkitt"/>
              <a:buNone/>
              <a:defRPr/>
            </a:lvl3pPr>
            <a:lvl4pPr rtl="0">
              <a:spcBef>
                <a:spcPts val="0"/>
              </a:spcBef>
              <a:buFont typeface="Rokkitt"/>
              <a:buNone/>
              <a:defRPr/>
            </a:lvl4pPr>
            <a:lvl5pPr rtl="0">
              <a:spcBef>
                <a:spcPts val="0"/>
              </a:spcBef>
              <a:buFont typeface="Rokkitt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91440" indent="-2539" algn="l" rtl="0">
              <a:spcBef>
                <a:spcPts val="0"/>
              </a:spcBef>
              <a:buFont typeface="Rokkitt"/>
              <a:buNone/>
              <a:defRPr/>
            </a:lvl1pPr>
            <a:lvl2pPr rtl="0">
              <a:spcBef>
                <a:spcPts val="0"/>
              </a:spcBef>
              <a:buFont typeface="Rokkitt"/>
              <a:buNone/>
              <a:defRPr/>
            </a:lvl2pPr>
            <a:lvl3pPr rtl="0">
              <a:spcBef>
                <a:spcPts val="0"/>
              </a:spcBef>
              <a:buFont typeface="Rokkitt"/>
              <a:buNone/>
              <a:defRPr/>
            </a:lvl3pPr>
            <a:lvl4pPr rtl="0">
              <a:spcBef>
                <a:spcPts val="0"/>
              </a:spcBef>
              <a:buFont typeface="Rokkitt"/>
              <a:buNone/>
              <a:defRPr/>
            </a:lvl4pPr>
            <a:lvl5pPr rtl="0">
              <a:spcBef>
                <a:spcPts val="0"/>
              </a:spcBef>
              <a:buFont typeface="Rokkitt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3"/>
          </p:nvPr>
        </p:nvSpPr>
        <p:spPr>
          <a:xfrm>
            <a:off x="457200" y="2362200"/>
            <a:ext cx="4040187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4"/>
          </p:nvPr>
        </p:nvSpPr>
        <p:spPr>
          <a:xfrm>
            <a:off x="4645025" y="2362200"/>
            <a:ext cx="4041774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5321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algn="r" rtl="0">
              <a:spcBef>
                <a:spcPts val="0"/>
              </a:spcBef>
              <a:buClr>
                <a:srgbClr val="E8EACA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158750" y="139700"/>
            <a:ext cx="8820149" cy="6578599"/>
            <a:chOff x="158750" y="139700"/>
            <a:chExt cx="8820149" cy="6578599"/>
          </a:xfrm>
        </p:grpSpPr>
        <p:pic>
          <p:nvPicPr>
            <p:cNvPr id="10" name="Shape 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8750" y="139700"/>
              <a:ext cx="8820149" cy="6578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Shape 11"/>
            <p:cNvSpPr txBox="1"/>
            <p:nvPr/>
          </p:nvSpPr>
          <p:spPr>
            <a:xfrm>
              <a:off x="392112" y="374650"/>
              <a:ext cx="8356600" cy="61102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1637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1961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39175" y="6515100"/>
            <a:ext cx="46355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marR="0" indent="-4064" algn="r" rtl="0">
              <a:spcBef>
                <a:spcPts val="0"/>
              </a:spcBef>
              <a:buClr>
                <a:srgbClr val="E8EACA"/>
              </a:buClr>
              <a:buFont typeface="Rokkitt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462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indent="-149860" algn="l" rtl="0">
              <a:spcBef>
                <a:spcPts val="0"/>
              </a:spcBef>
              <a:buClr>
                <a:schemeClr val="accent1"/>
              </a:buClr>
              <a:buFont typeface="Rokkitt"/>
              <a:buChar char="⦿"/>
              <a:defRPr/>
            </a:lvl1pPr>
            <a:lvl2pPr marL="640080" marR="0" indent="-85090" algn="l" rtl="0">
              <a:spcBef>
                <a:spcPts val="400"/>
              </a:spcBef>
              <a:buClr>
                <a:schemeClr val="accent2"/>
              </a:buClr>
              <a:buFont typeface="Rokkitt"/>
              <a:buChar char="•"/>
              <a:defRPr/>
            </a:lvl2pPr>
            <a:lvl3pPr marL="822960" marR="0" indent="-54610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3pPr>
            <a:lvl4pPr marL="1005839" marR="0" indent="-66039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4pPr>
            <a:lvl5pPr marL="1188720" marR="0" indent="-64769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5pPr>
            <a:lvl6pPr marL="1371600" marR="0" indent="-6350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6pPr>
            <a:lvl7pPr marL="1554480" marR="0" indent="-8128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7pPr>
            <a:lvl8pPr marL="1737360" marR="0" indent="-7366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8pPr>
            <a:lvl9pPr marL="1920240" marR="0" indent="-78739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Shape 124"/>
          <p:cNvGrpSpPr/>
          <p:nvPr/>
        </p:nvGrpSpPr>
        <p:grpSpPr>
          <a:xfrm>
            <a:off x="158750" y="139700"/>
            <a:ext cx="8820149" cy="6578599"/>
            <a:chOff x="158750" y="139700"/>
            <a:chExt cx="8820149" cy="6578599"/>
          </a:xfrm>
        </p:grpSpPr>
        <p:pic>
          <p:nvPicPr>
            <p:cNvPr id="125" name="Shape 1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8750" y="139700"/>
              <a:ext cx="8820149" cy="6578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Shape 126"/>
            <p:cNvSpPr txBox="1"/>
            <p:nvPr/>
          </p:nvSpPr>
          <p:spPr>
            <a:xfrm>
              <a:off x="392112" y="374650"/>
              <a:ext cx="8356600" cy="61102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marR="0" indent="-4064" algn="r" rtl="0">
              <a:spcBef>
                <a:spcPts val="0"/>
              </a:spcBef>
              <a:buClr>
                <a:srgbClr val="E8EACA"/>
              </a:buClr>
              <a:buFont typeface="Rokkitt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6462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indent="-149860" algn="l" rtl="0">
              <a:spcBef>
                <a:spcPts val="0"/>
              </a:spcBef>
              <a:buClr>
                <a:schemeClr val="accent1"/>
              </a:buClr>
              <a:buFont typeface="Rokkitt"/>
              <a:buChar char="⦿"/>
              <a:defRPr/>
            </a:lvl1pPr>
            <a:lvl2pPr marL="640080" marR="0" indent="-85090" algn="l" rtl="0">
              <a:spcBef>
                <a:spcPts val="400"/>
              </a:spcBef>
              <a:buClr>
                <a:schemeClr val="accent2"/>
              </a:buClr>
              <a:buFont typeface="Rokkitt"/>
              <a:buChar char="•"/>
              <a:defRPr/>
            </a:lvl2pPr>
            <a:lvl3pPr marL="822960" marR="0" indent="-54610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3pPr>
            <a:lvl4pPr marL="1005839" marR="0" indent="-66039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4pPr>
            <a:lvl5pPr marL="1188720" marR="0" indent="-64769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5pPr>
            <a:lvl6pPr marL="1371600" marR="0" indent="-6350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6pPr>
            <a:lvl7pPr marL="1554480" marR="0" indent="-8128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7pPr>
            <a:lvl8pPr marL="1737360" marR="0" indent="-7366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8pPr>
            <a:lvl9pPr marL="1920240" marR="0" indent="-78739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1961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1637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639175" y="6515100"/>
            <a:ext cx="46355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hape 25"/>
          <p:cNvGrpSpPr/>
          <p:nvPr/>
        </p:nvGrpSpPr>
        <p:grpSpPr>
          <a:xfrm>
            <a:off x="158750" y="139700"/>
            <a:ext cx="8826499" cy="2517774"/>
            <a:chOff x="158750" y="139700"/>
            <a:chExt cx="8826499" cy="2517774"/>
          </a:xfrm>
        </p:grpSpPr>
        <p:pic>
          <p:nvPicPr>
            <p:cNvPr id="26" name="Shape 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8750" y="139700"/>
              <a:ext cx="8826499" cy="2517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Shape 27"/>
            <p:cNvSpPr txBox="1"/>
            <p:nvPr/>
          </p:nvSpPr>
          <p:spPr>
            <a:xfrm>
              <a:off x="250825" y="233362"/>
              <a:ext cx="8642349" cy="233203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marR="0" indent="-4064" algn="r" rtl="0">
              <a:spcBef>
                <a:spcPts val="0"/>
              </a:spcBef>
              <a:buClr>
                <a:srgbClr val="E8EACA"/>
              </a:buClr>
              <a:buFont typeface="Rokkitt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462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indent="-149860" algn="l" rtl="0">
              <a:spcBef>
                <a:spcPts val="0"/>
              </a:spcBef>
              <a:buClr>
                <a:schemeClr val="accent1"/>
              </a:buClr>
              <a:buFont typeface="Rokkitt"/>
              <a:buChar char="⦿"/>
              <a:defRPr/>
            </a:lvl1pPr>
            <a:lvl2pPr marL="640080" marR="0" indent="-85090" algn="l" rtl="0">
              <a:spcBef>
                <a:spcPts val="400"/>
              </a:spcBef>
              <a:buClr>
                <a:schemeClr val="accent2"/>
              </a:buClr>
              <a:buFont typeface="Rokkitt"/>
              <a:buChar char="•"/>
              <a:defRPr/>
            </a:lvl2pPr>
            <a:lvl3pPr marL="822960" marR="0" indent="-54610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3pPr>
            <a:lvl4pPr marL="1005839" marR="0" indent="-66039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4pPr>
            <a:lvl5pPr marL="1188720" marR="0" indent="-64769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5pPr>
            <a:lvl6pPr marL="1371600" marR="0" indent="-6350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6pPr>
            <a:lvl7pPr marL="1554480" marR="0" indent="-8128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7pPr>
            <a:lvl8pPr marL="1737360" marR="0" indent="-7366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8pPr>
            <a:lvl9pPr marL="1920240" marR="0" indent="-78739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5562600" y="6508750"/>
            <a:ext cx="3001961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639175" y="6508750"/>
            <a:ext cx="46355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1600200" y="6508750"/>
            <a:ext cx="3906836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Shape 37"/>
          <p:cNvGrpSpPr/>
          <p:nvPr/>
        </p:nvGrpSpPr>
        <p:grpSpPr>
          <a:xfrm>
            <a:off x="158750" y="139700"/>
            <a:ext cx="8820149" cy="6578599"/>
            <a:chOff x="158750" y="139700"/>
            <a:chExt cx="8820149" cy="6578599"/>
          </a:xfrm>
        </p:grpSpPr>
        <p:pic>
          <p:nvPicPr>
            <p:cNvPr id="38" name="Shape 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8750" y="139700"/>
              <a:ext cx="8820149" cy="6578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Shape 39"/>
            <p:cNvSpPr txBox="1"/>
            <p:nvPr/>
          </p:nvSpPr>
          <p:spPr>
            <a:xfrm>
              <a:off x="392112" y="374650"/>
              <a:ext cx="8356600" cy="61102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0" name="Shape 40"/>
          <p:cNvSpPr txBox="1"/>
          <p:nvPr/>
        </p:nvSpPr>
        <p:spPr>
          <a:xfrm>
            <a:off x="588962" y="1423987"/>
            <a:ext cx="8001000" cy="9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marR="0" indent="-4064" algn="r" rtl="0">
              <a:spcBef>
                <a:spcPts val="0"/>
              </a:spcBef>
              <a:buClr>
                <a:srgbClr val="E8EACA"/>
              </a:buClr>
              <a:buFont typeface="Rokkitt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462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indent="-149860" algn="l" rtl="0">
              <a:spcBef>
                <a:spcPts val="0"/>
              </a:spcBef>
              <a:buClr>
                <a:schemeClr val="accent1"/>
              </a:buClr>
              <a:buFont typeface="Rokkitt"/>
              <a:buChar char="⦿"/>
              <a:defRPr/>
            </a:lvl1pPr>
            <a:lvl2pPr marL="640080" marR="0" indent="-85090" algn="l" rtl="0">
              <a:spcBef>
                <a:spcPts val="400"/>
              </a:spcBef>
              <a:buClr>
                <a:schemeClr val="accent2"/>
              </a:buClr>
              <a:buFont typeface="Rokkitt"/>
              <a:buChar char="•"/>
              <a:defRPr/>
            </a:lvl2pPr>
            <a:lvl3pPr marL="822960" marR="0" indent="-54610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3pPr>
            <a:lvl4pPr marL="1005839" marR="0" indent="-66039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4pPr>
            <a:lvl5pPr marL="1188720" marR="0" indent="-64769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5pPr>
            <a:lvl6pPr marL="1371600" marR="0" indent="-6350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6pPr>
            <a:lvl7pPr marL="1554480" marR="0" indent="-8128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7pPr>
            <a:lvl8pPr marL="1737360" marR="0" indent="-7366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8pPr>
            <a:lvl9pPr marL="1920240" marR="0" indent="-78739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1961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1637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639175" y="6515100"/>
            <a:ext cx="46355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/>
        </p:nvSpPr>
        <p:spPr>
          <a:xfrm>
            <a:off x="1000125" y="3267075"/>
            <a:ext cx="7407274" cy="9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marR="0" indent="-4064" algn="r" rtl="0">
              <a:spcBef>
                <a:spcPts val="0"/>
              </a:spcBef>
              <a:buClr>
                <a:srgbClr val="E8EACA"/>
              </a:buClr>
              <a:buFont typeface="Rokkitt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6462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indent="-149860" algn="l" rtl="0">
              <a:spcBef>
                <a:spcPts val="0"/>
              </a:spcBef>
              <a:buClr>
                <a:schemeClr val="accent1"/>
              </a:buClr>
              <a:buFont typeface="Rokkitt"/>
              <a:buChar char="⦿"/>
              <a:defRPr/>
            </a:lvl1pPr>
            <a:lvl2pPr marL="640080" marR="0" indent="-85090" algn="l" rtl="0">
              <a:spcBef>
                <a:spcPts val="400"/>
              </a:spcBef>
              <a:buClr>
                <a:schemeClr val="accent2"/>
              </a:buClr>
              <a:buFont typeface="Rokkitt"/>
              <a:buChar char="•"/>
              <a:defRPr/>
            </a:lvl2pPr>
            <a:lvl3pPr marL="822960" marR="0" indent="-54610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3pPr>
            <a:lvl4pPr marL="1005839" marR="0" indent="-66039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4pPr>
            <a:lvl5pPr marL="1188720" marR="0" indent="-64769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5pPr>
            <a:lvl6pPr marL="1371600" marR="0" indent="-6350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6pPr>
            <a:lvl7pPr marL="1554480" marR="0" indent="-8128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7pPr>
            <a:lvl8pPr marL="1737360" marR="0" indent="-7366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8pPr>
            <a:lvl9pPr marL="1920240" marR="0" indent="-78739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5562600" y="6513512"/>
            <a:ext cx="3001961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639175" y="6513512"/>
            <a:ext cx="46355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1600200" y="6513512"/>
            <a:ext cx="3906836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Shape 60"/>
          <p:cNvGrpSpPr/>
          <p:nvPr/>
        </p:nvGrpSpPr>
        <p:grpSpPr>
          <a:xfrm>
            <a:off x="158750" y="139700"/>
            <a:ext cx="8820149" cy="6578599"/>
            <a:chOff x="158750" y="139700"/>
            <a:chExt cx="8820149" cy="6578599"/>
          </a:xfrm>
        </p:grpSpPr>
        <p:pic>
          <p:nvPicPr>
            <p:cNvPr id="61" name="Shape 6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8750" y="139700"/>
              <a:ext cx="8820149" cy="6578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Shape 62"/>
            <p:cNvSpPr txBox="1"/>
            <p:nvPr/>
          </p:nvSpPr>
          <p:spPr>
            <a:xfrm>
              <a:off x="392112" y="374650"/>
              <a:ext cx="8356600" cy="61102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3" name="Shape 63"/>
          <p:cNvSpPr txBox="1"/>
          <p:nvPr/>
        </p:nvSpPr>
        <p:spPr>
          <a:xfrm>
            <a:off x="588962" y="1423987"/>
            <a:ext cx="8001000" cy="9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marR="0" indent="-4064" algn="r" rtl="0">
              <a:spcBef>
                <a:spcPts val="0"/>
              </a:spcBef>
              <a:buClr>
                <a:srgbClr val="E8EACA"/>
              </a:buClr>
              <a:buFont typeface="Rokkitt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6462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indent="-149860" algn="l" rtl="0">
              <a:spcBef>
                <a:spcPts val="0"/>
              </a:spcBef>
              <a:buClr>
                <a:schemeClr val="accent1"/>
              </a:buClr>
              <a:buFont typeface="Rokkitt"/>
              <a:buChar char="⦿"/>
              <a:defRPr/>
            </a:lvl1pPr>
            <a:lvl2pPr marL="640080" marR="0" indent="-85090" algn="l" rtl="0">
              <a:spcBef>
                <a:spcPts val="400"/>
              </a:spcBef>
              <a:buClr>
                <a:schemeClr val="accent2"/>
              </a:buClr>
              <a:buFont typeface="Rokkitt"/>
              <a:buChar char="•"/>
              <a:defRPr/>
            </a:lvl2pPr>
            <a:lvl3pPr marL="822960" marR="0" indent="-54610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3pPr>
            <a:lvl4pPr marL="1005839" marR="0" indent="-66039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4pPr>
            <a:lvl5pPr marL="1188720" marR="0" indent="-64769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5pPr>
            <a:lvl6pPr marL="1371600" marR="0" indent="-6350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6pPr>
            <a:lvl7pPr marL="1554480" marR="0" indent="-8128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7pPr>
            <a:lvl8pPr marL="1737360" marR="0" indent="-7366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8pPr>
            <a:lvl9pPr marL="1920240" marR="0" indent="-78739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1961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1637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640761" y="6515100"/>
            <a:ext cx="465137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158750" y="139700"/>
            <a:ext cx="8820149" cy="6578599"/>
            <a:chOff x="158750" y="139700"/>
            <a:chExt cx="8820149" cy="6578599"/>
          </a:xfrm>
        </p:grpSpPr>
        <p:pic>
          <p:nvPicPr>
            <p:cNvPr id="75" name="Shape 7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8750" y="139700"/>
              <a:ext cx="8820149" cy="6578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Shape 76"/>
            <p:cNvSpPr txBox="1"/>
            <p:nvPr/>
          </p:nvSpPr>
          <p:spPr>
            <a:xfrm>
              <a:off x="392112" y="374650"/>
              <a:ext cx="8356600" cy="61102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77" name="Shape 77"/>
          <p:cNvSpPr txBox="1"/>
          <p:nvPr/>
        </p:nvSpPr>
        <p:spPr>
          <a:xfrm>
            <a:off x="617537" y="2165350"/>
            <a:ext cx="3748087" cy="9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4800600" y="2165350"/>
            <a:ext cx="3749674" cy="9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marR="0" indent="-4064" algn="r" rtl="0">
              <a:spcBef>
                <a:spcPts val="0"/>
              </a:spcBef>
              <a:buClr>
                <a:srgbClr val="E8EACA"/>
              </a:buClr>
              <a:buFont typeface="Rokkitt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6462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indent="-149860" algn="l" rtl="0">
              <a:spcBef>
                <a:spcPts val="0"/>
              </a:spcBef>
              <a:buClr>
                <a:schemeClr val="accent1"/>
              </a:buClr>
              <a:buFont typeface="Rokkitt"/>
              <a:buChar char="⦿"/>
              <a:defRPr/>
            </a:lvl1pPr>
            <a:lvl2pPr marL="640080" marR="0" indent="-85090" algn="l" rtl="0">
              <a:spcBef>
                <a:spcPts val="400"/>
              </a:spcBef>
              <a:buClr>
                <a:schemeClr val="accent2"/>
              </a:buClr>
              <a:buFont typeface="Rokkitt"/>
              <a:buChar char="•"/>
              <a:defRPr/>
            </a:lvl2pPr>
            <a:lvl3pPr marL="822960" marR="0" indent="-54610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3pPr>
            <a:lvl4pPr marL="1005839" marR="0" indent="-66039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4pPr>
            <a:lvl5pPr marL="1188720" marR="0" indent="-64769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5pPr>
            <a:lvl6pPr marL="1371600" marR="0" indent="-6350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6pPr>
            <a:lvl7pPr marL="1554480" marR="0" indent="-8128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7pPr>
            <a:lvl8pPr marL="1737360" marR="0" indent="-7366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8pPr>
            <a:lvl9pPr marL="1920240" marR="0" indent="-78739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1961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1637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40761" y="6515100"/>
            <a:ext cx="465137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Shape 91"/>
          <p:cNvGrpSpPr/>
          <p:nvPr/>
        </p:nvGrpSpPr>
        <p:grpSpPr>
          <a:xfrm>
            <a:off x="158750" y="139700"/>
            <a:ext cx="8820149" cy="6578599"/>
            <a:chOff x="158750" y="139700"/>
            <a:chExt cx="8820149" cy="6578599"/>
          </a:xfrm>
        </p:grpSpPr>
        <p:pic>
          <p:nvPicPr>
            <p:cNvPr id="92" name="Shape 9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8750" y="139700"/>
              <a:ext cx="8820149" cy="6578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Shape 93"/>
            <p:cNvSpPr txBox="1"/>
            <p:nvPr/>
          </p:nvSpPr>
          <p:spPr>
            <a:xfrm>
              <a:off x="392112" y="374650"/>
              <a:ext cx="8356600" cy="61102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94" name="Shape 94"/>
          <p:cNvSpPr txBox="1"/>
          <p:nvPr/>
        </p:nvSpPr>
        <p:spPr>
          <a:xfrm>
            <a:off x="588962" y="1423987"/>
            <a:ext cx="8001000" cy="9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marR="0" indent="-4064" algn="r" rtl="0">
              <a:spcBef>
                <a:spcPts val="0"/>
              </a:spcBef>
              <a:buClr>
                <a:srgbClr val="E8EACA"/>
              </a:buClr>
              <a:buFont typeface="Rokkitt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462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indent="-149860" algn="l" rtl="0">
              <a:spcBef>
                <a:spcPts val="0"/>
              </a:spcBef>
              <a:buClr>
                <a:schemeClr val="accent1"/>
              </a:buClr>
              <a:buFont typeface="Rokkitt"/>
              <a:buChar char="⦿"/>
              <a:defRPr/>
            </a:lvl1pPr>
            <a:lvl2pPr marL="640080" marR="0" indent="-85090" algn="l" rtl="0">
              <a:spcBef>
                <a:spcPts val="400"/>
              </a:spcBef>
              <a:buClr>
                <a:schemeClr val="accent2"/>
              </a:buClr>
              <a:buFont typeface="Rokkitt"/>
              <a:buChar char="•"/>
              <a:defRPr/>
            </a:lvl2pPr>
            <a:lvl3pPr marL="822960" marR="0" indent="-54610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3pPr>
            <a:lvl4pPr marL="1005839" marR="0" indent="-66039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4pPr>
            <a:lvl5pPr marL="1188720" marR="0" indent="-64769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5pPr>
            <a:lvl6pPr marL="1371600" marR="0" indent="-6350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6pPr>
            <a:lvl7pPr marL="1554480" marR="0" indent="-8128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7pPr>
            <a:lvl8pPr marL="1737360" marR="0" indent="-7366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8pPr>
            <a:lvl9pPr marL="1920240" marR="0" indent="-78739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1961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1637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639175" y="6515100"/>
            <a:ext cx="46355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5057775" y="1057275"/>
            <a:ext cx="3748087" cy="9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marR="0" indent="-4064" algn="r" rtl="0">
              <a:spcBef>
                <a:spcPts val="0"/>
              </a:spcBef>
              <a:buClr>
                <a:srgbClr val="E8EACA"/>
              </a:buClr>
              <a:buFont typeface="Rokkitt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6462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indent="-149860" algn="l" rtl="0">
              <a:spcBef>
                <a:spcPts val="0"/>
              </a:spcBef>
              <a:buClr>
                <a:schemeClr val="accent1"/>
              </a:buClr>
              <a:buFont typeface="Rokkitt"/>
              <a:buChar char="⦿"/>
              <a:defRPr/>
            </a:lvl1pPr>
            <a:lvl2pPr marL="640080" marR="0" indent="-85090" algn="l" rtl="0">
              <a:spcBef>
                <a:spcPts val="400"/>
              </a:spcBef>
              <a:buClr>
                <a:schemeClr val="accent2"/>
              </a:buClr>
              <a:buFont typeface="Rokkitt"/>
              <a:buChar char="•"/>
              <a:defRPr/>
            </a:lvl2pPr>
            <a:lvl3pPr marL="822960" marR="0" indent="-54610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3pPr>
            <a:lvl4pPr marL="1005839" marR="0" indent="-66039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4pPr>
            <a:lvl5pPr marL="1188720" marR="0" indent="-64769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5pPr>
            <a:lvl6pPr marL="1371600" marR="0" indent="-6350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6pPr>
            <a:lvl7pPr marL="1554480" marR="0" indent="-8128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7pPr>
            <a:lvl8pPr marL="1737360" marR="0" indent="-7366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8pPr>
            <a:lvl9pPr marL="1920240" marR="0" indent="-78739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5562600" y="6513512"/>
            <a:ext cx="3001961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639175" y="6513512"/>
            <a:ext cx="46355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1600200" y="6513512"/>
            <a:ext cx="3906836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marR="0" indent="-4064" algn="r" rtl="0">
              <a:spcBef>
                <a:spcPts val="0"/>
              </a:spcBef>
              <a:buClr>
                <a:srgbClr val="E8EACA"/>
              </a:buClr>
              <a:buFont typeface="Rokkitt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6462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indent="-149860" algn="l" rtl="0">
              <a:spcBef>
                <a:spcPts val="0"/>
              </a:spcBef>
              <a:buClr>
                <a:schemeClr val="accent1"/>
              </a:buClr>
              <a:buFont typeface="Rokkitt"/>
              <a:buChar char="⦿"/>
              <a:defRPr/>
            </a:lvl1pPr>
            <a:lvl2pPr marL="640080" marR="0" indent="-85090" algn="l" rtl="0">
              <a:spcBef>
                <a:spcPts val="400"/>
              </a:spcBef>
              <a:buClr>
                <a:schemeClr val="accent2"/>
              </a:buClr>
              <a:buFont typeface="Rokkitt"/>
              <a:buChar char="•"/>
              <a:defRPr/>
            </a:lvl2pPr>
            <a:lvl3pPr marL="822960" marR="0" indent="-54610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3pPr>
            <a:lvl4pPr marL="1005839" marR="0" indent="-66039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4pPr>
            <a:lvl5pPr marL="1188720" marR="0" indent="-64769" algn="l" rtl="0">
              <a:spcBef>
                <a:spcPts val="400"/>
              </a:spcBef>
              <a:buClr>
                <a:schemeClr val="accent3"/>
              </a:buClr>
              <a:buFont typeface="Rokkitt"/>
              <a:buChar char="⚫"/>
              <a:defRPr/>
            </a:lvl5pPr>
            <a:lvl6pPr marL="1371600" marR="0" indent="-6350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6pPr>
            <a:lvl7pPr marL="1554480" marR="0" indent="-8128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7pPr>
            <a:lvl8pPr marL="1737360" marR="0" indent="-73660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8pPr>
            <a:lvl9pPr marL="1920240" marR="0" indent="-78739" algn="l" rtl="0">
              <a:spcBef>
                <a:spcPts val="400"/>
              </a:spcBef>
              <a:buClr>
                <a:schemeClr val="accent4"/>
              </a:buClr>
              <a:buFont typeface="Rokkitt"/>
              <a:buChar char="⚫"/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5562600" y="6508750"/>
            <a:ext cx="3001961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8639175" y="6508750"/>
            <a:ext cx="463550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1600200" y="6508750"/>
            <a:ext cx="3906836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550" y="384175"/>
            <a:ext cx="8412162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>
            <a:spLocks noGrp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  <a:prstGeom prst="rect">
            <a:avLst/>
          </a:prstGeom>
          <a:noFill/>
          <a:ln>
            <a:noFill/>
          </a:ln>
        </p:spPr>
        <p:txBody>
          <a:bodyPr lIns="45700" tIns="45700" rIns="24687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Global 10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74637"/>
            <a:ext cx="5718174" cy="150494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Autocratic rulers have complete authority over the government and lives of their people.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Louis XIV of France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Czar Nicholas of Russia</a:t>
            </a: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1050" y="228600"/>
            <a:ext cx="2841625" cy="403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3200400"/>
            <a:ext cx="2484437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/>
        </p:nvSpPr>
        <p:spPr>
          <a:xfrm>
            <a:off x="7239000" y="4495800"/>
            <a:ext cx="1524000" cy="954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“Sun” King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575" y="0"/>
            <a:ext cx="7540625" cy="150494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26975" y="990600"/>
            <a:ext cx="9144000" cy="520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Magna Carta (1215)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English nobles limited the power of the monarch by law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English Bill of Rights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set of acts passed by Parliament to ensure its superiority over the monarchy and guarantee certain rights to its citizens</a:t>
            </a:r>
          </a:p>
          <a:p>
            <a:pPr marL="0" marR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</a:rPr>
              <a:t> Act of Supremacy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kkitt"/>
              <a:buChar char="⦿"/>
            </a:pPr>
            <a:r>
              <a:rPr lang="en-US" sz="2600">
                <a:solidFill>
                  <a:schemeClr val="lt1"/>
                </a:solidFill>
              </a:rPr>
              <a:t>Henry VIII took control of the Church of England because the Pope would not grant him a divorce.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55587"/>
            <a:ext cx="8534399" cy="1506537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457200" y="16462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Scientific Revolution began during the Renaissance.</a:t>
            </a:r>
          </a:p>
          <a:p>
            <a:pPr marL="292100" marR="0" lvl="0" indent="-1498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Rokkitt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 was a movement that rejected traditional authority and church teachings in favor of scientific reasoning.</a:t>
            </a:r>
          </a:p>
          <a:p>
            <a:pPr marL="292100" marR="0" lvl="0" indent="-1498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Rokkitt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new scientific method was developed.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55587"/>
            <a:ext cx="8534399" cy="1506537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4267200" y="1524000"/>
            <a:ext cx="48767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scientific method is a process whereby scientists observe nature and make hypotheses (educated guesses).</a:t>
            </a:r>
          </a:p>
          <a:p>
            <a:pPr marL="292100" marR="0" lvl="0" indent="-1676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Rokkitt"/>
              <a:buNone/>
            </a:pPr>
            <a:endParaRPr sz="2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Scientists then test their hypotheses through experiments.</a:t>
            </a:r>
          </a:p>
          <a:p>
            <a:pPr marL="292100" marR="0" lvl="0" indent="-1676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Rokkitt"/>
              <a:buNone/>
            </a:pPr>
            <a:endParaRPr sz="2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scientist must prove his hypothesis or he cannot claim it is true.</a:t>
            </a:r>
          </a:p>
          <a:p>
            <a:pPr marL="292100" marR="0" lvl="0" indent="-1676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Rokkitt"/>
              <a:buNone/>
            </a:pPr>
            <a:endParaRPr sz="2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043111"/>
            <a:ext cx="4095749" cy="3929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55587"/>
            <a:ext cx="8485186" cy="1457324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429000" cy="1965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Isaac Newton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ct val="9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Theory of gravity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 txBox="1"/>
          <p:nvPr/>
        </p:nvSpPr>
        <p:spPr>
          <a:xfrm>
            <a:off x="4267200" y="1828800"/>
            <a:ext cx="4419599" cy="1735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Copernicus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Galileo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Heliocentric (Sun Centered) Model of the universe</a:t>
            </a:r>
          </a:p>
        </p:txBody>
      </p:sp>
      <p:pic>
        <p:nvPicPr>
          <p:cNvPr id="288" name="Shape 2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00" y="3757612"/>
            <a:ext cx="4267199" cy="3100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" y="3886200"/>
            <a:ext cx="2628899" cy="263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74637"/>
            <a:ext cx="8796336" cy="146208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13715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2971800" y="1600200"/>
            <a:ext cx="13715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AutoNum type="arabicPeriod" startAt="9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AutoNum type="arabicPeriod" startAt="9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AutoNum type="arabicPeriod" startAt="9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AutoNum type="arabicPeriod" startAt="9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AutoNum type="arabicPeriod" startAt="9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AutoNum type="arabicPeriod" startAt="9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AutoNum type="arabicPeriod" startAt="9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  <a:p>
            <a:pPr marL="514350" marR="0" lvl="0" indent="-35179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55587"/>
            <a:ext cx="8534399" cy="1506537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13715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2971800" y="1600200"/>
            <a:ext cx="13715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AutoNum type="arabicPeriod" startAt="8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AutoNum type="arabicPeriod" startAt="8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AutoNum type="arabicPeriod" startAt="8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AutoNum type="arabicPeriod" startAt="8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AutoNum type="arabicPeriod" startAt="8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AutoNum type="arabicPeriod" startAt="8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AutoNum type="arabicPeriod" startAt="8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AutoNum type="arabicPeriod" startAt="8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Shape 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31775"/>
            <a:ext cx="8534399" cy="162083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4495800" y="1670050"/>
            <a:ext cx="4419599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movement in the 18th century in Western Europe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Stressed the importance of reason and science in philosophy and the study of human society. </a:t>
            </a:r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1905000"/>
            <a:ext cx="3800474" cy="3417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55587"/>
            <a:ext cx="8485186" cy="145732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457200" y="16462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Locke- natural rights- life, liberty, property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Montesquieu- three branches of gov’t.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Voltaire- freedom of speech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Rousseau- will of the people should govern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55587"/>
            <a:ext cx="8534399" cy="1506537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457200" y="16462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Inspired revolutions in the American colonies, France and Latin America</a:t>
            </a:r>
          </a:p>
          <a:p>
            <a:pPr marL="639762" marR="0" lvl="1" indent="-8477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Rokkitt"/>
              <a:buNone/>
            </a:pPr>
            <a:endParaRPr sz="2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9762" marR="0" lvl="1" indent="-233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 Political Revolutions PPT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55587"/>
            <a:ext cx="8534399" cy="150653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13715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2971800" y="1600200"/>
            <a:ext cx="13715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AutoNum type="arabicPeriod" startAt="8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AutoNum type="arabicPeriod" startAt="8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AutoNum type="arabicPeriod" startAt="8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AutoNum type="arabicPeriod" startAt="8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AutoNum type="arabicPeriod" startAt="8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AutoNum type="arabicPeriod" startAt="8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AutoNum type="arabicPeriod" startAt="8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AutoNum type="arabicPeriod" startAt="8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Shape 146"/>
          <p:cNvGrpSpPr/>
          <p:nvPr/>
        </p:nvGrpSpPr>
        <p:grpSpPr>
          <a:xfrm>
            <a:off x="4795836" y="1458911"/>
            <a:ext cx="3462337" cy="3190874"/>
            <a:chOff x="0" y="0"/>
            <a:chExt cx="2147483647" cy="2147483647"/>
          </a:xfrm>
        </p:grpSpPr>
        <p:sp>
          <p:nvSpPr>
            <p:cNvPr id="147" name="Shape 147"/>
            <p:cNvSpPr/>
            <p:nvPr/>
          </p:nvSpPr>
          <p:spPr>
            <a:xfrm>
              <a:off x="2147483027" y="2137891923"/>
              <a:ext cx="619" cy="9591676"/>
            </a:xfrm>
            <a:custGeom>
              <a:avLst/>
              <a:gdLst/>
              <a:ahLst/>
              <a:cxnLst/>
              <a:rect l="0" t="0" r="0" b="0"/>
              <a:pathLst>
                <a:path w="1" h="14252" extrusionOk="0">
                  <a:moveTo>
                    <a:pt x="0" y="7113"/>
                  </a:moveTo>
                  <a:lnTo>
                    <a:pt x="0" y="0"/>
                  </a:lnTo>
                  <a:lnTo>
                    <a:pt x="0" y="14252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>
              <a:off x="2134192137" y="2142678723"/>
              <a:ext cx="4430929" cy="4804923"/>
            </a:xfrm>
            <a:custGeom>
              <a:avLst/>
              <a:gdLst/>
              <a:ahLst/>
              <a:cxnLst/>
              <a:rect l="0" t="0" r="0" b="0"/>
              <a:pathLst>
                <a:path w="7144" h="7139" extrusionOk="0">
                  <a:moveTo>
                    <a:pt x="7144" y="7139"/>
                  </a:moveTo>
                  <a:lnTo>
                    <a:pt x="3352" y="7139"/>
                  </a:lnTo>
                  <a:lnTo>
                    <a:pt x="2234" y="6346"/>
                  </a:lnTo>
                  <a:lnTo>
                    <a:pt x="1489" y="5024"/>
                  </a:lnTo>
                  <a:lnTo>
                    <a:pt x="38" y="131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>
              <a:off x="0" y="449054486"/>
              <a:ext cx="180494810" cy="343398571"/>
            </a:xfrm>
            <a:custGeom>
              <a:avLst/>
              <a:gdLst/>
              <a:ahLst/>
              <a:cxnLst/>
              <a:rect l="0" t="0" r="0" b="0"/>
              <a:pathLst>
                <a:path w="291052" h="510281" extrusionOk="0">
                  <a:moveTo>
                    <a:pt x="291052" y="68027"/>
                  </a:moveTo>
                  <a:lnTo>
                    <a:pt x="283934" y="68027"/>
                  </a:lnTo>
                  <a:lnTo>
                    <a:pt x="287708" y="64237"/>
                  </a:lnTo>
                  <a:lnTo>
                    <a:pt x="288823" y="62328"/>
                  </a:lnTo>
                  <a:lnTo>
                    <a:pt x="290061" y="58091"/>
                  </a:lnTo>
                  <a:lnTo>
                    <a:pt x="290758" y="51246"/>
                  </a:lnTo>
                  <a:lnTo>
                    <a:pt x="290062" y="48908"/>
                  </a:lnTo>
                  <a:lnTo>
                    <a:pt x="286084" y="41827"/>
                  </a:lnTo>
                  <a:lnTo>
                    <a:pt x="283759" y="34705"/>
                  </a:lnTo>
                  <a:lnTo>
                    <a:pt x="276264" y="23077"/>
                  </a:lnTo>
                  <a:lnTo>
                    <a:pt x="274049" y="19023"/>
                  </a:lnTo>
                  <a:lnTo>
                    <a:pt x="267356" y="12404"/>
                  </a:lnTo>
                  <a:lnTo>
                    <a:pt x="259883" y="7611"/>
                  </a:lnTo>
                  <a:lnTo>
                    <a:pt x="253915" y="5481"/>
                  </a:lnTo>
                  <a:lnTo>
                    <a:pt x="238509" y="492"/>
                  </a:lnTo>
                  <a:lnTo>
                    <a:pt x="233004" y="0"/>
                  </a:lnTo>
                  <a:lnTo>
                    <a:pt x="227747" y="466"/>
                  </a:lnTo>
                  <a:lnTo>
                    <a:pt x="222655" y="1570"/>
                  </a:lnTo>
                  <a:lnTo>
                    <a:pt x="216879" y="3098"/>
                  </a:lnTo>
                  <a:lnTo>
                    <a:pt x="210647" y="4911"/>
                  </a:lnTo>
                  <a:lnTo>
                    <a:pt x="204111" y="6913"/>
                  </a:lnTo>
                  <a:lnTo>
                    <a:pt x="188383" y="11252"/>
                  </a:lnTo>
                  <a:lnTo>
                    <a:pt x="179743" y="13519"/>
                  </a:lnTo>
                  <a:lnTo>
                    <a:pt x="171602" y="16618"/>
                  </a:lnTo>
                  <a:lnTo>
                    <a:pt x="163793" y="20270"/>
                  </a:lnTo>
                  <a:lnTo>
                    <a:pt x="156207" y="24291"/>
                  </a:lnTo>
                  <a:lnTo>
                    <a:pt x="148767" y="29351"/>
                  </a:lnTo>
                  <a:lnTo>
                    <a:pt x="141427" y="35104"/>
                  </a:lnTo>
                  <a:lnTo>
                    <a:pt x="134152" y="41319"/>
                  </a:lnTo>
                  <a:lnTo>
                    <a:pt x="126127" y="47842"/>
                  </a:lnTo>
                  <a:lnTo>
                    <a:pt x="108743" y="61436"/>
                  </a:lnTo>
                  <a:lnTo>
                    <a:pt x="100456" y="69186"/>
                  </a:lnTo>
                  <a:lnTo>
                    <a:pt x="92550" y="77525"/>
                  </a:lnTo>
                  <a:lnTo>
                    <a:pt x="84899" y="86257"/>
                  </a:lnTo>
                  <a:lnTo>
                    <a:pt x="77416" y="95252"/>
                  </a:lnTo>
                  <a:lnTo>
                    <a:pt x="62753" y="113706"/>
                  </a:lnTo>
                  <a:lnTo>
                    <a:pt x="55509" y="123863"/>
                  </a:lnTo>
                  <a:lnTo>
                    <a:pt x="48298" y="134600"/>
                  </a:lnTo>
                  <a:lnTo>
                    <a:pt x="41109" y="145724"/>
                  </a:lnTo>
                  <a:lnTo>
                    <a:pt x="34730" y="156313"/>
                  </a:lnTo>
                  <a:lnTo>
                    <a:pt x="28890" y="166545"/>
                  </a:lnTo>
                  <a:lnTo>
                    <a:pt x="23409" y="176540"/>
                  </a:lnTo>
                  <a:lnTo>
                    <a:pt x="18960" y="186375"/>
                  </a:lnTo>
                  <a:lnTo>
                    <a:pt x="15201" y="196106"/>
                  </a:lnTo>
                  <a:lnTo>
                    <a:pt x="3465" y="230729"/>
                  </a:lnTo>
                  <a:lnTo>
                    <a:pt x="517" y="245837"/>
                  </a:lnTo>
                  <a:lnTo>
                    <a:pt x="0" y="260484"/>
                  </a:lnTo>
                  <a:lnTo>
                    <a:pt x="2416" y="274926"/>
                  </a:lnTo>
                  <a:lnTo>
                    <a:pt x="8253" y="287161"/>
                  </a:lnTo>
                  <a:lnTo>
                    <a:pt x="15345" y="297094"/>
                  </a:lnTo>
                  <a:lnTo>
                    <a:pt x="21142" y="304152"/>
                  </a:lnTo>
                  <a:lnTo>
                    <a:pt x="25387" y="307145"/>
                  </a:lnTo>
                  <a:lnTo>
                    <a:pt x="30598" y="309933"/>
                  </a:lnTo>
                  <a:lnTo>
                    <a:pt x="36453" y="312586"/>
                  </a:lnTo>
                  <a:lnTo>
                    <a:pt x="41945" y="314354"/>
                  </a:lnTo>
                  <a:lnTo>
                    <a:pt x="47193" y="315533"/>
                  </a:lnTo>
                  <a:lnTo>
                    <a:pt x="52279" y="316319"/>
                  </a:lnTo>
                  <a:lnTo>
                    <a:pt x="58051" y="316843"/>
                  </a:lnTo>
                  <a:lnTo>
                    <a:pt x="64281" y="317192"/>
                  </a:lnTo>
                  <a:lnTo>
                    <a:pt x="70815" y="317424"/>
                  </a:lnTo>
                  <a:lnTo>
                    <a:pt x="77552" y="316787"/>
                  </a:lnTo>
                  <a:lnTo>
                    <a:pt x="84425" y="315568"/>
                  </a:lnTo>
                  <a:lnTo>
                    <a:pt x="91388" y="313963"/>
                  </a:lnTo>
                  <a:lnTo>
                    <a:pt x="98411" y="312099"/>
                  </a:lnTo>
                  <a:lnTo>
                    <a:pt x="112565" y="307913"/>
                  </a:lnTo>
                  <a:lnTo>
                    <a:pt x="133921" y="301097"/>
                  </a:lnTo>
                  <a:lnTo>
                    <a:pt x="140260" y="297969"/>
                  </a:lnTo>
                  <a:lnTo>
                    <a:pt x="146074" y="294298"/>
                  </a:lnTo>
                  <a:lnTo>
                    <a:pt x="151538" y="290264"/>
                  </a:lnTo>
                  <a:lnTo>
                    <a:pt x="156767" y="286781"/>
                  </a:lnTo>
                  <a:lnTo>
                    <a:pt x="161842" y="283666"/>
                  </a:lnTo>
                  <a:lnTo>
                    <a:pt x="170919" y="278090"/>
                  </a:lnTo>
                  <a:lnTo>
                    <a:pt x="177599" y="272967"/>
                  </a:lnTo>
                  <a:lnTo>
                    <a:pt x="183213" y="265931"/>
                  </a:lnTo>
                  <a:lnTo>
                    <a:pt x="187561" y="258309"/>
                  </a:lnTo>
                  <a:lnTo>
                    <a:pt x="190581" y="248213"/>
                  </a:lnTo>
                  <a:lnTo>
                    <a:pt x="189940" y="246849"/>
                  </a:lnTo>
                  <a:lnTo>
                    <a:pt x="187111" y="243218"/>
                  </a:lnTo>
                  <a:lnTo>
                    <a:pt x="185246" y="241933"/>
                  </a:lnTo>
                  <a:lnTo>
                    <a:pt x="181056" y="240504"/>
                  </a:lnTo>
                  <a:lnTo>
                    <a:pt x="178827" y="240917"/>
                  </a:lnTo>
                  <a:lnTo>
                    <a:pt x="174234" y="243490"/>
                  </a:lnTo>
                  <a:lnTo>
                    <a:pt x="165314" y="245163"/>
                  </a:lnTo>
                  <a:lnTo>
                    <a:pt x="159601" y="245609"/>
                  </a:lnTo>
                  <a:lnTo>
                    <a:pt x="154206" y="246699"/>
                  </a:lnTo>
                  <a:lnTo>
                    <a:pt x="149021" y="248220"/>
                  </a:lnTo>
                  <a:lnTo>
                    <a:pt x="143977" y="250027"/>
                  </a:lnTo>
                  <a:lnTo>
                    <a:pt x="138233" y="252817"/>
                  </a:lnTo>
                  <a:lnTo>
                    <a:pt x="132022" y="256264"/>
                  </a:lnTo>
                  <a:lnTo>
                    <a:pt x="125501" y="260149"/>
                  </a:lnTo>
                  <a:lnTo>
                    <a:pt x="111905" y="268695"/>
                  </a:lnTo>
                  <a:lnTo>
                    <a:pt x="83773" y="287108"/>
                  </a:lnTo>
                  <a:lnTo>
                    <a:pt x="76666" y="292610"/>
                  </a:lnTo>
                  <a:lnTo>
                    <a:pt x="69547" y="298657"/>
                  </a:lnTo>
                  <a:lnTo>
                    <a:pt x="62419" y="305068"/>
                  </a:lnTo>
                  <a:lnTo>
                    <a:pt x="56080" y="311722"/>
                  </a:lnTo>
                  <a:lnTo>
                    <a:pt x="50266" y="318537"/>
                  </a:lnTo>
                  <a:lnTo>
                    <a:pt x="44803" y="325460"/>
                  </a:lnTo>
                  <a:lnTo>
                    <a:pt x="39573" y="332456"/>
                  </a:lnTo>
                  <a:lnTo>
                    <a:pt x="29529" y="346574"/>
                  </a:lnTo>
                  <a:lnTo>
                    <a:pt x="21890" y="360781"/>
                  </a:lnTo>
                  <a:lnTo>
                    <a:pt x="16643" y="375027"/>
                  </a:lnTo>
                  <a:lnTo>
                    <a:pt x="14311" y="389291"/>
                  </a:lnTo>
                  <a:lnTo>
                    <a:pt x="13689" y="397219"/>
                  </a:lnTo>
                  <a:lnTo>
                    <a:pt x="13275" y="405678"/>
                  </a:lnTo>
                  <a:lnTo>
                    <a:pt x="12998" y="414489"/>
                  </a:lnTo>
                  <a:lnTo>
                    <a:pt x="14808" y="428511"/>
                  </a:lnTo>
                  <a:lnTo>
                    <a:pt x="18258" y="440824"/>
                  </a:lnTo>
                  <a:lnTo>
                    <a:pt x="22437" y="454229"/>
                  </a:lnTo>
                  <a:lnTo>
                    <a:pt x="26250" y="460342"/>
                  </a:lnTo>
                  <a:lnTo>
                    <a:pt x="31174" y="466003"/>
                  </a:lnTo>
                  <a:lnTo>
                    <a:pt x="36837" y="471364"/>
                  </a:lnTo>
                  <a:lnTo>
                    <a:pt x="42995" y="475731"/>
                  </a:lnTo>
                  <a:lnTo>
                    <a:pt x="49480" y="479436"/>
                  </a:lnTo>
                  <a:lnTo>
                    <a:pt x="56185" y="482699"/>
                  </a:lnTo>
                  <a:lnTo>
                    <a:pt x="63036" y="486461"/>
                  </a:lnTo>
                  <a:lnTo>
                    <a:pt x="69986" y="490555"/>
                  </a:lnTo>
                  <a:lnTo>
                    <a:pt x="76999" y="494871"/>
                  </a:lnTo>
                  <a:lnTo>
                    <a:pt x="85643" y="497748"/>
                  </a:lnTo>
                  <a:lnTo>
                    <a:pt x="95375" y="499666"/>
                  </a:lnTo>
                  <a:lnTo>
                    <a:pt x="105832" y="500945"/>
                  </a:lnTo>
                  <a:lnTo>
                    <a:pt x="115978" y="502591"/>
                  </a:lnTo>
                  <a:lnTo>
                    <a:pt x="125917" y="504481"/>
                  </a:lnTo>
                  <a:lnTo>
                    <a:pt x="135718" y="506535"/>
                  </a:lnTo>
                  <a:lnTo>
                    <a:pt x="146221" y="507904"/>
                  </a:lnTo>
                  <a:lnTo>
                    <a:pt x="157192" y="508816"/>
                  </a:lnTo>
                  <a:lnTo>
                    <a:pt x="168474" y="509425"/>
                  </a:lnTo>
                  <a:lnTo>
                    <a:pt x="189477" y="510101"/>
                  </a:lnTo>
                  <a:lnTo>
                    <a:pt x="199523" y="510281"/>
                  </a:lnTo>
                  <a:lnTo>
                    <a:pt x="210189" y="509608"/>
                  </a:lnTo>
                  <a:lnTo>
                    <a:pt x="221268" y="508366"/>
                  </a:lnTo>
                  <a:lnTo>
                    <a:pt x="232623" y="506745"/>
                  </a:lnTo>
                  <a:lnTo>
                    <a:pt x="242574" y="505664"/>
                  </a:lnTo>
                  <a:lnTo>
                    <a:pt x="251590" y="504943"/>
                  </a:lnTo>
                  <a:lnTo>
                    <a:pt x="259981" y="504463"/>
                  </a:lnTo>
                  <a:lnTo>
                    <a:pt x="267163" y="503350"/>
                  </a:lnTo>
                  <a:lnTo>
                    <a:pt x="273538" y="501815"/>
                  </a:lnTo>
                  <a:lnTo>
                    <a:pt x="291052" y="496364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286872156" y="533267759"/>
              <a:ext cx="8806666" cy="273840911"/>
            </a:xfrm>
            <a:custGeom>
              <a:avLst/>
              <a:gdLst/>
              <a:ahLst/>
              <a:cxnLst/>
              <a:rect l="0" t="0" r="0" b="0"/>
              <a:pathLst>
                <a:path w="14200" h="406920" extrusionOk="0">
                  <a:moveTo>
                    <a:pt x="7056" y="0"/>
                  </a:moveTo>
                  <a:lnTo>
                    <a:pt x="7056" y="112462"/>
                  </a:lnTo>
                  <a:lnTo>
                    <a:pt x="6263" y="124947"/>
                  </a:lnTo>
                  <a:lnTo>
                    <a:pt x="4940" y="138030"/>
                  </a:lnTo>
                  <a:lnTo>
                    <a:pt x="3265" y="151511"/>
                  </a:lnTo>
                  <a:lnTo>
                    <a:pt x="2146" y="164465"/>
                  </a:lnTo>
                  <a:lnTo>
                    <a:pt x="1402" y="177066"/>
                  </a:lnTo>
                  <a:lnTo>
                    <a:pt x="905" y="189434"/>
                  </a:lnTo>
                  <a:lnTo>
                    <a:pt x="354" y="215867"/>
                  </a:lnTo>
                  <a:lnTo>
                    <a:pt x="0" y="267826"/>
                  </a:lnTo>
                  <a:lnTo>
                    <a:pt x="765" y="279289"/>
                  </a:lnTo>
                  <a:lnTo>
                    <a:pt x="2068" y="290104"/>
                  </a:lnTo>
                  <a:lnTo>
                    <a:pt x="3731" y="300487"/>
                  </a:lnTo>
                  <a:lnTo>
                    <a:pt x="4839" y="310582"/>
                  </a:lnTo>
                  <a:lnTo>
                    <a:pt x="5578" y="320484"/>
                  </a:lnTo>
                  <a:lnTo>
                    <a:pt x="6399" y="339155"/>
                  </a:lnTo>
                  <a:lnTo>
                    <a:pt x="6764" y="355385"/>
                  </a:lnTo>
                  <a:lnTo>
                    <a:pt x="7655" y="363045"/>
                  </a:lnTo>
                  <a:lnTo>
                    <a:pt x="9043" y="370531"/>
                  </a:lnTo>
                  <a:lnTo>
                    <a:pt x="10762" y="377901"/>
                  </a:lnTo>
                  <a:lnTo>
                    <a:pt x="11908" y="384401"/>
                  </a:lnTo>
                  <a:lnTo>
                    <a:pt x="12672" y="390321"/>
                  </a:lnTo>
                  <a:lnTo>
                    <a:pt x="14200" y="406920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>
              <a:off x="207074937" y="624547796"/>
              <a:ext cx="163916499" cy="19217673"/>
            </a:xfrm>
            <a:custGeom>
              <a:avLst/>
              <a:gdLst/>
              <a:ahLst/>
              <a:cxnLst/>
              <a:rect l="0" t="0" r="0" b="0"/>
              <a:pathLst>
                <a:path w="264319" h="28556" extrusionOk="0">
                  <a:moveTo>
                    <a:pt x="0" y="28556"/>
                  </a:moveTo>
                  <a:lnTo>
                    <a:pt x="0" y="17921"/>
                  </a:lnTo>
                  <a:lnTo>
                    <a:pt x="1588" y="16706"/>
                  </a:lnTo>
                  <a:lnTo>
                    <a:pt x="4233" y="15897"/>
                  </a:lnTo>
                  <a:lnTo>
                    <a:pt x="7585" y="15357"/>
                  </a:lnTo>
                  <a:lnTo>
                    <a:pt x="12200" y="14997"/>
                  </a:lnTo>
                  <a:lnTo>
                    <a:pt x="17659" y="14758"/>
                  </a:lnTo>
                  <a:lnTo>
                    <a:pt x="31661" y="14491"/>
                  </a:lnTo>
                  <a:lnTo>
                    <a:pt x="51114" y="14372"/>
                  </a:lnTo>
                  <a:lnTo>
                    <a:pt x="61857" y="13548"/>
                  </a:lnTo>
                  <a:lnTo>
                    <a:pt x="72988" y="12205"/>
                  </a:lnTo>
                  <a:lnTo>
                    <a:pt x="84377" y="10516"/>
                  </a:lnTo>
                  <a:lnTo>
                    <a:pt x="95939" y="9390"/>
                  </a:lnTo>
                  <a:lnTo>
                    <a:pt x="107615" y="8640"/>
                  </a:lnTo>
                  <a:lnTo>
                    <a:pt x="119369" y="8139"/>
                  </a:lnTo>
                  <a:lnTo>
                    <a:pt x="145128" y="7584"/>
                  </a:lnTo>
                  <a:lnTo>
                    <a:pt x="158664" y="7435"/>
                  </a:lnTo>
                  <a:lnTo>
                    <a:pt x="171657" y="6543"/>
                  </a:lnTo>
                  <a:lnTo>
                    <a:pt x="184288" y="5156"/>
                  </a:lnTo>
                  <a:lnTo>
                    <a:pt x="196678" y="3437"/>
                  </a:lnTo>
                  <a:lnTo>
                    <a:pt x="207318" y="2291"/>
                  </a:lnTo>
                  <a:lnTo>
                    <a:pt x="216793" y="1528"/>
                  </a:lnTo>
                  <a:lnTo>
                    <a:pt x="225492" y="1018"/>
                  </a:lnTo>
                  <a:lnTo>
                    <a:pt x="241506" y="452"/>
                  </a:lnTo>
                  <a:lnTo>
                    <a:pt x="264319" y="0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397571342" y="480421681"/>
              <a:ext cx="132905573" cy="297861494"/>
            </a:xfrm>
            <a:custGeom>
              <a:avLst/>
              <a:gdLst/>
              <a:ahLst/>
              <a:cxnLst/>
              <a:rect l="0" t="0" r="0" b="0"/>
              <a:pathLst>
                <a:path w="214313" h="442614" extrusionOk="0">
                  <a:moveTo>
                    <a:pt x="0" y="0"/>
                  </a:moveTo>
                  <a:lnTo>
                    <a:pt x="0" y="13726"/>
                  </a:lnTo>
                  <a:lnTo>
                    <a:pt x="2116" y="24344"/>
                  </a:lnTo>
                  <a:lnTo>
                    <a:pt x="4910" y="37789"/>
                  </a:lnTo>
                  <a:lnTo>
                    <a:pt x="5655" y="45816"/>
                  </a:lnTo>
                  <a:lnTo>
                    <a:pt x="6151" y="54340"/>
                  </a:lnTo>
                  <a:lnTo>
                    <a:pt x="7276" y="63989"/>
                  </a:lnTo>
                  <a:lnTo>
                    <a:pt x="8819" y="74388"/>
                  </a:lnTo>
                  <a:lnTo>
                    <a:pt x="12651" y="96518"/>
                  </a:lnTo>
                  <a:lnTo>
                    <a:pt x="38109" y="232926"/>
                  </a:lnTo>
                  <a:lnTo>
                    <a:pt x="39694" y="244917"/>
                  </a:lnTo>
                  <a:lnTo>
                    <a:pt x="40750" y="256878"/>
                  </a:lnTo>
                  <a:lnTo>
                    <a:pt x="41454" y="268817"/>
                  </a:lnTo>
                  <a:lnTo>
                    <a:pt x="42236" y="292660"/>
                  </a:lnTo>
                  <a:lnTo>
                    <a:pt x="42781" y="346483"/>
                  </a:lnTo>
                  <a:lnTo>
                    <a:pt x="42826" y="366045"/>
                  </a:lnTo>
                  <a:lnTo>
                    <a:pt x="42044" y="374118"/>
                  </a:lnTo>
                  <a:lnTo>
                    <a:pt x="37946" y="393058"/>
                  </a:lnTo>
                  <a:lnTo>
                    <a:pt x="36709" y="403667"/>
                  </a:lnTo>
                  <a:lnTo>
                    <a:pt x="35914" y="416912"/>
                  </a:lnTo>
                  <a:lnTo>
                    <a:pt x="35745" y="420633"/>
                  </a:lnTo>
                  <a:lnTo>
                    <a:pt x="35720" y="384528"/>
                  </a:lnTo>
                  <a:lnTo>
                    <a:pt x="36513" y="376921"/>
                  </a:lnTo>
                  <a:lnTo>
                    <a:pt x="37836" y="368676"/>
                  </a:lnTo>
                  <a:lnTo>
                    <a:pt x="39511" y="360007"/>
                  </a:lnTo>
                  <a:lnTo>
                    <a:pt x="43489" y="341914"/>
                  </a:lnTo>
                  <a:lnTo>
                    <a:pt x="59568" y="275995"/>
                  </a:lnTo>
                  <a:lnTo>
                    <a:pt x="62731" y="266491"/>
                  </a:lnTo>
                  <a:lnTo>
                    <a:pt x="66427" y="256982"/>
                  </a:lnTo>
                  <a:lnTo>
                    <a:pt x="70478" y="247470"/>
                  </a:lnTo>
                  <a:lnTo>
                    <a:pt x="74767" y="238749"/>
                  </a:lnTo>
                  <a:lnTo>
                    <a:pt x="79214" y="230555"/>
                  </a:lnTo>
                  <a:lnTo>
                    <a:pt x="83765" y="222713"/>
                  </a:lnTo>
                  <a:lnTo>
                    <a:pt x="88388" y="215899"/>
                  </a:lnTo>
                  <a:lnTo>
                    <a:pt x="93056" y="209769"/>
                  </a:lnTo>
                  <a:lnTo>
                    <a:pt x="97756" y="204097"/>
                  </a:lnTo>
                  <a:lnTo>
                    <a:pt x="102477" y="198728"/>
                  </a:lnTo>
                  <a:lnTo>
                    <a:pt x="107212" y="193563"/>
                  </a:lnTo>
                  <a:lnTo>
                    <a:pt x="111956" y="188533"/>
                  </a:lnTo>
                  <a:lnTo>
                    <a:pt x="116706" y="185180"/>
                  </a:lnTo>
                  <a:lnTo>
                    <a:pt x="121460" y="182944"/>
                  </a:lnTo>
                  <a:lnTo>
                    <a:pt x="126218" y="181454"/>
                  </a:lnTo>
                  <a:lnTo>
                    <a:pt x="130182" y="180460"/>
                  </a:lnTo>
                  <a:lnTo>
                    <a:pt x="136705" y="179357"/>
                  </a:lnTo>
                  <a:lnTo>
                    <a:pt x="139555" y="179855"/>
                  </a:lnTo>
                  <a:lnTo>
                    <a:pt x="144839" y="182525"/>
                  </a:lnTo>
                  <a:lnTo>
                    <a:pt x="148153" y="185140"/>
                  </a:lnTo>
                  <a:lnTo>
                    <a:pt x="151950" y="188471"/>
                  </a:lnTo>
                  <a:lnTo>
                    <a:pt x="156069" y="192277"/>
                  </a:lnTo>
                  <a:lnTo>
                    <a:pt x="162762" y="200737"/>
                  </a:lnTo>
                  <a:lnTo>
                    <a:pt x="168382" y="210578"/>
                  </a:lnTo>
                  <a:lnTo>
                    <a:pt x="176803" y="230291"/>
                  </a:lnTo>
                  <a:lnTo>
                    <a:pt x="184677" y="246981"/>
                  </a:lnTo>
                  <a:lnTo>
                    <a:pt x="187412" y="255874"/>
                  </a:lnTo>
                  <a:lnTo>
                    <a:pt x="189235" y="264975"/>
                  </a:lnTo>
                  <a:lnTo>
                    <a:pt x="190451" y="274215"/>
                  </a:lnTo>
                  <a:lnTo>
                    <a:pt x="192055" y="282755"/>
                  </a:lnTo>
                  <a:lnTo>
                    <a:pt x="193917" y="290829"/>
                  </a:lnTo>
                  <a:lnTo>
                    <a:pt x="202611" y="324673"/>
                  </a:lnTo>
                  <a:lnTo>
                    <a:pt x="204130" y="333845"/>
                  </a:lnTo>
                  <a:lnTo>
                    <a:pt x="205144" y="343132"/>
                  </a:lnTo>
                  <a:lnTo>
                    <a:pt x="205819" y="352496"/>
                  </a:lnTo>
                  <a:lnTo>
                    <a:pt x="206269" y="361118"/>
                  </a:lnTo>
                  <a:lnTo>
                    <a:pt x="206769" y="377045"/>
                  </a:lnTo>
                  <a:lnTo>
                    <a:pt x="207696" y="384623"/>
                  </a:lnTo>
                  <a:lnTo>
                    <a:pt x="209108" y="392055"/>
                  </a:lnTo>
                  <a:lnTo>
                    <a:pt x="211999" y="405866"/>
                  </a:lnTo>
                  <a:lnTo>
                    <a:pt x="213285" y="417292"/>
                  </a:lnTo>
                  <a:lnTo>
                    <a:pt x="214008" y="428854"/>
                  </a:lnTo>
                  <a:lnTo>
                    <a:pt x="214313" y="442614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583638180" y="617724019"/>
              <a:ext cx="101894021" cy="146146381"/>
            </a:xfrm>
            <a:custGeom>
              <a:avLst/>
              <a:gdLst/>
              <a:ahLst/>
              <a:cxnLst/>
              <a:rect l="0" t="0" r="0" b="0"/>
              <a:pathLst>
                <a:path w="164306" h="217169" extrusionOk="0">
                  <a:moveTo>
                    <a:pt x="0" y="88668"/>
                  </a:moveTo>
                  <a:lnTo>
                    <a:pt x="0" y="209476"/>
                  </a:lnTo>
                  <a:lnTo>
                    <a:pt x="0" y="159475"/>
                  </a:lnTo>
                  <a:lnTo>
                    <a:pt x="794" y="151737"/>
                  </a:lnTo>
                  <a:lnTo>
                    <a:pt x="2116" y="143406"/>
                  </a:lnTo>
                  <a:lnTo>
                    <a:pt x="3792" y="134678"/>
                  </a:lnTo>
                  <a:lnTo>
                    <a:pt x="4910" y="125687"/>
                  </a:lnTo>
                  <a:lnTo>
                    <a:pt x="5654" y="116521"/>
                  </a:lnTo>
                  <a:lnTo>
                    <a:pt x="6151" y="107236"/>
                  </a:lnTo>
                  <a:lnTo>
                    <a:pt x="7275" y="97874"/>
                  </a:lnTo>
                  <a:lnTo>
                    <a:pt x="8819" y="88460"/>
                  </a:lnTo>
                  <a:lnTo>
                    <a:pt x="10641" y="79011"/>
                  </a:lnTo>
                  <a:lnTo>
                    <a:pt x="12651" y="70332"/>
                  </a:lnTo>
                  <a:lnTo>
                    <a:pt x="14784" y="62166"/>
                  </a:lnTo>
                  <a:lnTo>
                    <a:pt x="16999" y="54343"/>
                  </a:lnTo>
                  <a:lnTo>
                    <a:pt x="20064" y="46747"/>
                  </a:lnTo>
                  <a:lnTo>
                    <a:pt x="23695" y="39304"/>
                  </a:lnTo>
                  <a:lnTo>
                    <a:pt x="27703" y="31962"/>
                  </a:lnTo>
                  <a:lnTo>
                    <a:pt x="31962" y="26275"/>
                  </a:lnTo>
                  <a:lnTo>
                    <a:pt x="36389" y="21690"/>
                  </a:lnTo>
                  <a:lnTo>
                    <a:pt x="40928" y="17840"/>
                  </a:lnTo>
                  <a:lnTo>
                    <a:pt x="45542" y="14480"/>
                  </a:lnTo>
                  <a:lnTo>
                    <a:pt x="50205" y="11447"/>
                  </a:lnTo>
                  <a:lnTo>
                    <a:pt x="54901" y="8631"/>
                  </a:lnTo>
                  <a:lnTo>
                    <a:pt x="60413" y="5962"/>
                  </a:lnTo>
                  <a:lnTo>
                    <a:pt x="66469" y="3388"/>
                  </a:lnTo>
                  <a:lnTo>
                    <a:pt x="72887" y="880"/>
                  </a:lnTo>
                  <a:lnTo>
                    <a:pt x="78754" y="0"/>
                  </a:lnTo>
                  <a:lnTo>
                    <a:pt x="84253" y="208"/>
                  </a:lnTo>
                  <a:lnTo>
                    <a:pt x="89506" y="1139"/>
                  </a:lnTo>
                  <a:lnTo>
                    <a:pt x="94596" y="3346"/>
                  </a:lnTo>
                  <a:lnTo>
                    <a:pt x="99577" y="6404"/>
                  </a:lnTo>
                  <a:lnTo>
                    <a:pt x="104484" y="10029"/>
                  </a:lnTo>
                  <a:lnTo>
                    <a:pt x="109343" y="14032"/>
                  </a:lnTo>
                  <a:lnTo>
                    <a:pt x="114171" y="18287"/>
                  </a:lnTo>
                  <a:lnTo>
                    <a:pt x="118976" y="22710"/>
                  </a:lnTo>
                  <a:lnTo>
                    <a:pt x="123767" y="28039"/>
                  </a:lnTo>
                  <a:lnTo>
                    <a:pt x="128549" y="33971"/>
                  </a:lnTo>
                  <a:lnTo>
                    <a:pt x="133325" y="40305"/>
                  </a:lnTo>
                  <a:lnTo>
                    <a:pt x="137301" y="46908"/>
                  </a:lnTo>
                  <a:lnTo>
                    <a:pt x="140747" y="53689"/>
                  </a:lnTo>
                  <a:lnTo>
                    <a:pt x="143837" y="60589"/>
                  </a:lnTo>
                  <a:lnTo>
                    <a:pt x="146691" y="68363"/>
                  </a:lnTo>
                  <a:lnTo>
                    <a:pt x="149388" y="76718"/>
                  </a:lnTo>
                  <a:lnTo>
                    <a:pt x="151979" y="85460"/>
                  </a:lnTo>
                  <a:lnTo>
                    <a:pt x="153707" y="94462"/>
                  </a:lnTo>
                  <a:lnTo>
                    <a:pt x="154859" y="103636"/>
                  </a:lnTo>
                  <a:lnTo>
                    <a:pt x="155627" y="112925"/>
                  </a:lnTo>
                  <a:lnTo>
                    <a:pt x="156139" y="121497"/>
                  </a:lnTo>
                  <a:lnTo>
                    <a:pt x="156707" y="137367"/>
                  </a:lnTo>
                  <a:lnTo>
                    <a:pt x="157073" y="166945"/>
                  </a:lnTo>
                  <a:lnTo>
                    <a:pt x="157159" y="204426"/>
                  </a:lnTo>
                  <a:lnTo>
                    <a:pt x="157954" y="207087"/>
                  </a:lnTo>
                  <a:lnTo>
                    <a:pt x="159277" y="209655"/>
                  </a:lnTo>
                  <a:lnTo>
                    <a:pt x="164306" y="217169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751983934" y="616062458"/>
              <a:ext cx="83837285" cy="165962306"/>
            </a:xfrm>
            <a:custGeom>
              <a:avLst/>
              <a:gdLst/>
              <a:ahLst/>
              <a:cxnLst/>
              <a:rect l="0" t="0" r="0" b="0"/>
              <a:pathLst>
                <a:path w="135189" h="246615" extrusionOk="0">
                  <a:moveTo>
                    <a:pt x="35719" y="12609"/>
                  </a:moveTo>
                  <a:lnTo>
                    <a:pt x="31927" y="16399"/>
                  </a:lnTo>
                  <a:lnTo>
                    <a:pt x="30809" y="19101"/>
                  </a:lnTo>
                  <a:lnTo>
                    <a:pt x="29568" y="26335"/>
                  </a:lnTo>
                  <a:lnTo>
                    <a:pt x="28443" y="30485"/>
                  </a:lnTo>
                  <a:lnTo>
                    <a:pt x="26900" y="34838"/>
                  </a:lnTo>
                  <a:lnTo>
                    <a:pt x="25077" y="39327"/>
                  </a:lnTo>
                  <a:lnTo>
                    <a:pt x="23862" y="44699"/>
                  </a:lnTo>
                  <a:lnTo>
                    <a:pt x="23052" y="50660"/>
                  </a:lnTo>
                  <a:lnTo>
                    <a:pt x="22512" y="57013"/>
                  </a:lnTo>
                  <a:lnTo>
                    <a:pt x="21357" y="64422"/>
                  </a:lnTo>
                  <a:lnTo>
                    <a:pt x="19794" y="72534"/>
                  </a:lnTo>
                  <a:lnTo>
                    <a:pt x="17959" y="81114"/>
                  </a:lnTo>
                  <a:lnTo>
                    <a:pt x="16735" y="89215"/>
                  </a:lnTo>
                  <a:lnTo>
                    <a:pt x="15919" y="96995"/>
                  </a:lnTo>
                  <a:lnTo>
                    <a:pt x="15376" y="104561"/>
                  </a:lnTo>
                  <a:lnTo>
                    <a:pt x="14220" y="112778"/>
                  </a:lnTo>
                  <a:lnTo>
                    <a:pt x="12655" y="121428"/>
                  </a:lnTo>
                  <a:lnTo>
                    <a:pt x="10817" y="130369"/>
                  </a:lnTo>
                  <a:lnTo>
                    <a:pt x="9593" y="138708"/>
                  </a:lnTo>
                  <a:lnTo>
                    <a:pt x="8776" y="146648"/>
                  </a:lnTo>
                  <a:lnTo>
                    <a:pt x="8233" y="154320"/>
                  </a:lnTo>
                  <a:lnTo>
                    <a:pt x="8663" y="162608"/>
                  </a:lnTo>
                  <a:lnTo>
                    <a:pt x="9745" y="171307"/>
                  </a:lnTo>
                  <a:lnTo>
                    <a:pt x="11259" y="180278"/>
                  </a:lnTo>
                  <a:lnTo>
                    <a:pt x="13063" y="188639"/>
                  </a:lnTo>
                  <a:lnTo>
                    <a:pt x="15058" y="196592"/>
                  </a:lnTo>
                  <a:lnTo>
                    <a:pt x="17183" y="204274"/>
                  </a:lnTo>
                  <a:lnTo>
                    <a:pt x="19392" y="210982"/>
                  </a:lnTo>
                  <a:lnTo>
                    <a:pt x="21660" y="217040"/>
                  </a:lnTo>
                  <a:lnTo>
                    <a:pt x="23965" y="222666"/>
                  </a:lnTo>
                  <a:lnTo>
                    <a:pt x="27089" y="227209"/>
                  </a:lnTo>
                  <a:lnTo>
                    <a:pt x="30760" y="231031"/>
                  </a:lnTo>
                  <a:lnTo>
                    <a:pt x="34794" y="234372"/>
                  </a:lnTo>
                  <a:lnTo>
                    <a:pt x="39071" y="237393"/>
                  </a:lnTo>
                  <a:lnTo>
                    <a:pt x="43510" y="240200"/>
                  </a:lnTo>
                  <a:lnTo>
                    <a:pt x="48057" y="242865"/>
                  </a:lnTo>
                  <a:lnTo>
                    <a:pt x="52675" y="244641"/>
                  </a:lnTo>
                  <a:lnTo>
                    <a:pt x="57342" y="245825"/>
                  </a:lnTo>
                  <a:lnTo>
                    <a:pt x="62041" y="246615"/>
                  </a:lnTo>
                  <a:lnTo>
                    <a:pt x="66761" y="245555"/>
                  </a:lnTo>
                  <a:lnTo>
                    <a:pt x="71495" y="243262"/>
                  </a:lnTo>
                  <a:lnTo>
                    <a:pt x="76238" y="240147"/>
                  </a:lnTo>
                  <a:lnTo>
                    <a:pt x="80988" y="236483"/>
                  </a:lnTo>
                  <a:lnTo>
                    <a:pt x="85742" y="232455"/>
                  </a:lnTo>
                  <a:lnTo>
                    <a:pt x="90499" y="228183"/>
                  </a:lnTo>
                  <a:lnTo>
                    <a:pt x="95258" y="222955"/>
                  </a:lnTo>
                  <a:lnTo>
                    <a:pt x="100018" y="217090"/>
                  </a:lnTo>
                  <a:lnTo>
                    <a:pt x="104778" y="210800"/>
                  </a:lnTo>
                  <a:lnTo>
                    <a:pt x="109539" y="203434"/>
                  </a:lnTo>
                  <a:lnTo>
                    <a:pt x="114302" y="195351"/>
                  </a:lnTo>
                  <a:lnTo>
                    <a:pt x="119063" y="186789"/>
                  </a:lnTo>
                  <a:lnTo>
                    <a:pt x="123032" y="177908"/>
                  </a:lnTo>
                  <a:lnTo>
                    <a:pt x="126472" y="168815"/>
                  </a:lnTo>
                  <a:lnTo>
                    <a:pt x="129558" y="159580"/>
                  </a:lnTo>
                  <a:lnTo>
                    <a:pt x="131615" y="150250"/>
                  </a:lnTo>
                  <a:lnTo>
                    <a:pt x="132988" y="140858"/>
                  </a:lnTo>
                  <a:lnTo>
                    <a:pt x="133902" y="131423"/>
                  </a:lnTo>
                  <a:lnTo>
                    <a:pt x="134511" y="121961"/>
                  </a:lnTo>
                  <a:lnTo>
                    <a:pt x="134919" y="112480"/>
                  </a:lnTo>
                  <a:lnTo>
                    <a:pt x="135189" y="102986"/>
                  </a:lnTo>
                  <a:lnTo>
                    <a:pt x="134577" y="93484"/>
                  </a:lnTo>
                  <a:lnTo>
                    <a:pt x="133374" y="83976"/>
                  </a:lnTo>
                  <a:lnTo>
                    <a:pt x="131778" y="74465"/>
                  </a:lnTo>
                  <a:lnTo>
                    <a:pt x="129127" y="65745"/>
                  </a:lnTo>
                  <a:lnTo>
                    <a:pt x="125772" y="57551"/>
                  </a:lnTo>
                  <a:lnTo>
                    <a:pt x="121948" y="49710"/>
                  </a:lnTo>
                  <a:lnTo>
                    <a:pt x="117811" y="42102"/>
                  </a:lnTo>
                  <a:lnTo>
                    <a:pt x="113466" y="34651"/>
                  </a:lnTo>
                  <a:lnTo>
                    <a:pt x="108981" y="27303"/>
                  </a:lnTo>
                  <a:lnTo>
                    <a:pt x="103611" y="21612"/>
                  </a:lnTo>
                  <a:lnTo>
                    <a:pt x="97649" y="17025"/>
                  </a:lnTo>
                  <a:lnTo>
                    <a:pt x="91293" y="13173"/>
                  </a:lnTo>
                  <a:lnTo>
                    <a:pt x="84675" y="9812"/>
                  </a:lnTo>
                  <a:lnTo>
                    <a:pt x="77881" y="6778"/>
                  </a:lnTo>
                  <a:lnTo>
                    <a:pt x="70970" y="3963"/>
                  </a:lnTo>
                  <a:lnTo>
                    <a:pt x="63982" y="2086"/>
                  </a:lnTo>
                  <a:lnTo>
                    <a:pt x="56943" y="834"/>
                  </a:lnTo>
                  <a:lnTo>
                    <a:pt x="49869" y="0"/>
                  </a:lnTo>
                  <a:lnTo>
                    <a:pt x="43564" y="237"/>
                  </a:lnTo>
                  <a:lnTo>
                    <a:pt x="37774" y="1188"/>
                  </a:lnTo>
                  <a:lnTo>
                    <a:pt x="32327" y="2616"/>
                  </a:lnTo>
                  <a:lnTo>
                    <a:pt x="27901" y="4360"/>
                  </a:lnTo>
                  <a:lnTo>
                    <a:pt x="24157" y="6316"/>
                  </a:lnTo>
                  <a:lnTo>
                    <a:pt x="20867" y="8414"/>
                  </a:lnTo>
                  <a:lnTo>
                    <a:pt x="17087" y="10606"/>
                  </a:lnTo>
                  <a:lnTo>
                    <a:pt x="0" y="19748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929544152" y="610421053"/>
              <a:ext cx="136981775" cy="177156971"/>
            </a:xfrm>
            <a:custGeom>
              <a:avLst/>
              <a:gdLst/>
              <a:ahLst/>
              <a:cxnLst/>
              <a:rect l="0" t="0" r="0" b="0"/>
              <a:pathLst>
                <a:path w="220886" h="263250" extrusionOk="0">
                  <a:moveTo>
                    <a:pt x="170879" y="56687"/>
                  </a:moveTo>
                  <a:lnTo>
                    <a:pt x="164030" y="56687"/>
                  </a:lnTo>
                  <a:lnTo>
                    <a:pt x="163774" y="48921"/>
                  </a:lnTo>
                  <a:lnTo>
                    <a:pt x="163738" y="29063"/>
                  </a:lnTo>
                  <a:lnTo>
                    <a:pt x="162943" y="25580"/>
                  </a:lnTo>
                  <a:lnTo>
                    <a:pt x="159944" y="19594"/>
                  </a:lnTo>
                  <a:lnTo>
                    <a:pt x="153792" y="11764"/>
                  </a:lnTo>
                  <a:lnTo>
                    <a:pt x="146943" y="4421"/>
                  </a:lnTo>
                  <a:lnTo>
                    <a:pt x="143810" y="2805"/>
                  </a:lnTo>
                  <a:lnTo>
                    <a:pt x="140133" y="1728"/>
                  </a:lnTo>
                  <a:lnTo>
                    <a:pt x="136094" y="1011"/>
                  </a:lnTo>
                  <a:lnTo>
                    <a:pt x="131814" y="532"/>
                  </a:lnTo>
                  <a:lnTo>
                    <a:pt x="127373" y="213"/>
                  </a:lnTo>
                  <a:lnTo>
                    <a:pt x="122825" y="0"/>
                  </a:lnTo>
                  <a:lnTo>
                    <a:pt x="118206" y="1445"/>
                  </a:lnTo>
                  <a:lnTo>
                    <a:pt x="113539" y="3994"/>
                  </a:lnTo>
                  <a:lnTo>
                    <a:pt x="103326" y="11058"/>
                  </a:lnTo>
                  <a:lnTo>
                    <a:pt x="90849" y="19485"/>
                  </a:lnTo>
                  <a:lnTo>
                    <a:pt x="84188" y="24747"/>
                  </a:lnTo>
                  <a:lnTo>
                    <a:pt x="77367" y="30634"/>
                  </a:lnTo>
                  <a:lnTo>
                    <a:pt x="70438" y="36938"/>
                  </a:lnTo>
                  <a:lnTo>
                    <a:pt x="64230" y="44314"/>
                  </a:lnTo>
                  <a:lnTo>
                    <a:pt x="58505" y="52405"/>
                  </a:lnTo>
                  <a:lnTo>
                    <a:pt x="53100" y="60971"/>
                  </a:lnTo>
                  <a:lnTo>
                    <a:pt x="47116" y="69855"/>
                  </a:lnTo>
                  <a:lnTo>
                    <a:pt x="34117" y="88186"/>
                  </a:lnTo>
                  <a:lnTo>
                    <a:pt x="28111" y="97517"/>
                  </a:lnTo>
                  <a:lnTo>
                    <a:pt x="22519" y="106910"/>
                  </a:lnTo>
                  <a:lnTo>
                    <a:pt x="17203" y="116345"/>
                  </a:lnTo>
                  <a:lnTo>
                    <a:pt x="12866" y="125808"/>
                  </a:lnTo>
                  <a:lnTo>
                    <a:pt x="9181" y="135289"/>
                  </a:lnTo>
                  <a:lnTo>
                    <a:pt x="5930" y="144783"/>
                  </a:lnTo>
                  <a:lnTo>
                    <a:pt x="3763" y="154285"/>
                  </a:lnTo>
                  <a:lnTo>
                    <a:pt x="2319" y="163793"/>
                  </a:lnTo>
                  <a:lnTo>
                    <a:pt x="1355" y="173304"/>
                  </a:lnTo>
                  <a:lnTo>
                    <a:pt x="713" y="182024"/>
                  </a:lnTo>
                  <a:lnTo>
                    <a:pt x="285" y="190218"/>
                  </a:lnTo>
                  <a:lnTo>
                    <a:pt x="0" y="198060"/>
                  </a:lnTo>
                  <a:lnTo>
                    <a:pt x="1397" y="205667"/>
                  </a:lnTo>
                  <a:lnTo>
                    <a:pt x="3916" y="213119"/>
                  </a:lnTo>
                  <a:lnTo>
                    <a:pt x="7183" y="220466"/>
                  </a:lnTo>
                  <a:lnTo>
                    <a:pt x="10948" y="226951"/>
                  </a:lnTo>
                  <a:lnTo>
                    <a:pt x="15046" y="232860"/>
                  </a:lnTo>
                  <a:lnTo>
                    <a:pt x="19365" y="238386"/>
                  </a:lnTo>
                  <a:lnTo>
                    <a:pt x="24626" y="242863"/>
                  </a:lnTo>
                  <a:lnTo>
                    <a:pt x="30515" y="246641"/>
                  </a:lnTo>
                  <a:lnTo>
                    <a:pt x="36822" y="249953"/>
                  </a:lnTo>
                  <a:lnTo>
                    <a:pt x="44201" y="252954"/>
                  </a:lnTo>
                  <a:lnTo>
                    <a:pt x="52296" y="255748"/>
                  </a:lnTo>
                  <a:lnTo>
                    <a:pt x="60867" y="258404"/>
                  </a:lnTo>
                  <a:lnTo>
                    <a:pt x="69757" y="260175"/>
                  </a:lnTo>
                  <a:lnTo>
                    <a:pt x="78858" y="261355"/>
                  </a:lnTo>
                  <a:lnTo>
                    <a:pt x="88100" y="262142"/>
                  </a:lnTo>
                  <a:lnTo>
                    <a:pt x="97437" y="262667"/>
                  </a:lnTo>
                  <a:lnTo>
                    <a:pt x="116278" y="263250"/>
                  </a:lnTo>
                  <a:lnTo>
                    <a:pt x="125747" y="262612"/>
                  </a:lnTo>
                  <a:lnTo>
                    <a:pt x="135235" y="261394"/>
                  </a:lnTo>
                  <a:lnTo>
                    <a:pt x="144735" y="259788"/>
                  </a:lnTo>
                  <a:lnTo>
                    <a:pt x="154244" y="257131"/>
                  </a:lnTo>
                  <a:lnTo>
                    <a:pt x="163758" y="253774"/>
                  </a:lnTo>
                  <a:lnTo>
                    <a:pt x="173275" y="249949"/>
                  </a:lnTo>
                  <a:lnTo>
                    <a:pt x="181208" y="246606"/>
                  </a:lnTo>
                  <a:lnTo>
                    <a:pt x="194255" y="240776"/>
                  </a:lnTo>
                  <a:lnTo>
                    <a:pt x="220886" y="228021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1066866371" y="634436279"/>
              <a:ext cx="141321547" cy="177103807"/>
            </a:xfrm>
            <a:custGeom>
              <a:avLst/>
              <a:gdLst/>
              <a:ahLst/>
              <a:cxnLst/>
              <a:rect l="0" t="0" r="0" b="0"/>
              <a:pathLst>
                <a:path w="227884" h="263171" extrusionOk="0">
                  <a:moveTo>
                    <a:pt x="85175" y="63834"/>
                  </a:moveTo>
                  <a:lnTo>
                    <a:pt x="88967" y="67624"/>
                  </a:lnTo>
                  <a:lnTo>
                    <a:pt x="90877" y="68741"/>
                  </a:lnTo>
                  <a:lnTo>
                    <a:pt x="95117" y="69981"/>
                  </a:lnTo>
                  <a:lnTo>
                    <a:pt x="101967" y="70679"/>
                  </a:lnTo>
                  <a:lnTo>
                    <a:pt x="110894" y="70843"/>
                  </a:lnTo>
                  <a:lnTo>
                    <a:pt x="150712" y="70966"/>
                  </a:lnTo>
                  <a:lnTo>
                    <a:pt x="158235" y="70175"/>
                  </a:lnTo>
                  <a:lnTo>
                    <a:pt x="166425" y="68855"/>
                  </a:lnTo>
                  <a:lnTo>
                    <a:pt x="175060" y="67181"/>
                  </a:lnTo>
                  <a:lnTo>
                    <a:pt x="182405" y="66066"/>
                  </a:lnTo>
                  <a:lnTo>
                    <a:pt x="188888" y="65322"/>
                  </a:lnTo>
                  <a:lnTo>
                    <a:pt x="194798" y="64826"/>
                  </a:lnTo>
                  <a:lnTo>
                    <a:pt x="200326" y="64495"/>
                  </a:lnTo>
                  <a:lnTo>
                    <a:pt x="210701" y="64128"/>
                  </a:lnTo>
                  <a:lnTo>
                    <a:pt x="214896" y="63237"/>
                  </a:lnTo>
                  <a:lnTo>
                    <a:pt x="221674" y="60131"/>
                  </a:lnTo>
                  <a:lnTo>
                    <a:pt x="226160" y="57713"/>
                  </a:lnTo>
                  <a:lnTo>
                    <a:pt x="226790" y="56581"/>
                  </a:lnTo>
                  <a:lnTo>
                    <a:pt x="227884" y="50638"/>
                  </a:lnTo>
                  <a:lnTo>
                    <a:pt x="225859" y="47922"/>
                  </a:lnTo>
                  <a:lnTo>
                    <a:pt x="219970" y="41556"/>
                  </a:lnTo>
                  <a:lnTo>
                    <a:pt x="213611" y="35160"/>
                  </a:lnTo>
                  <a:lnTo>
                    <a:pt x="207610" y="31260"/>
                  </a:lnTo>
                  <a:lnTo>
                    <a:pt x="204898" y="30219"/>
                  </a:lnTo>
                  <a:lnTo>
                    <a:pt x="199768" y="26949"/>
                  </a:lnTo>
                  <a:lnTo>
                    <a:pt x="194048" y="22851"/>
                  </a:lnTo>
                  <a:lnTo>
                    <a:pt x="190301" y="20648"/>
                  </a:lnTo>
                  <a:lnTo>
                    <a:pt x="186216" y="18386"/>
                  </a:lnTo>
                  <a:lnTo>
                    <a:pt x="179559" y="13757"/>
                  </a:lnTo>
                  <a:lnTo>
                    <a:pt x="173161" y="9056"/>
                  </a:lnTo>
                  <a:lnTo>
                    <a:pt x="169232" y="6692"/>
                  </a:lnTo>
                  <a:lnTo>
                    <a:pt x="165025" y="4323"/>
                  </a:lnTo>
                  <a:lnTo>
                    <a:pt x="160633" y="2743"/>
                  </a:lnTo>
                  <a:lnTo>
                    <a:pt x="156118" y="1690"/>
                  </a:lnTo>
                  <a:lnTo>
                    <a:pt x="151520" y="988"/>
                  </a:lnTo>
                  <a:lnTo>
                    <a:pt x="146867" y="520"/>
                  </a:lnTo>
                  <a:lnTo>
                    <a:pt x="142178" y="208"/>
                  </a:lnTo>
                  <a:lnTo>
                    <a:pt x="137464" y="0"/>
                  </a:lnTo>
                  <a:lnTo>
                    <a:pt x="132734" y="654"/>
                  </a:lnTo>
                  <a:lnTo>
                    <a:pt x="127994" y="1884"/>
                  </a:lnTo>
                  <a:lnTo>
                    <a:pt x="105186" y="9557"/>
                  </a:lnTo>
                  <a:lnTo>
                    <a:pt x="98516" y="12578"/>
                  </a:lnTo>
                  <a:lnTo>
                    <a:pt x="91687" y="16179"/>
                  </a:lnTo>
                  <a:lnTo>
                    <a:pt x="84754" y="20166"/>
                  </a:lnTo>
                  <a:lnTo>
                    <a:pt x="78544" y="25203"/>
                  </a:lnTo>
                  <a:lnTo>
                    <a:pt x="72816" y="30941"/>
                  </a:lnTo>
                  <a:lnTo>
                    <a:pt x="67410" y="37146"/>
                  </a:lnTo>
                  <a:lnTo>
                    <a:pt x="61426" y="43663"/>
                  </a:lnTo>
                  <a:lnTo>
                    <a:pt x="48426" y="57249"/>
                  </a:lnTo>
                  <a:lnTo>
                    <a:pt x="42419" y="64997"/>
                  </a:lnTo>
                  <a:lnTo>
                    <a:pt x="36827" y="73334"/>
                  </a:lnTo>
                  <a:lnTo>
                    <a:pt x="31512" y="82066"/>
                  </a:lnTo>
                  <a:lnTo>
                    <a:pt x="26380" y="91060"/>
                  </a:lnTo>
                  <a:lnTo>
                    <a:pt x="16446" y="109514"/>
                  </a:lnTo>
                  <a:lnTo>
                    <a:pt x="12367" y="118877"/>
                  </a:lnTo>
                  <a:lnTo>
                    <a:pt x="8856" y="128292"/>
                  </a:lnTo>
                  <a:lnTo>
                    <a:pt x="5720" y="137742"/>
                  </a:lnTo>
                  <a:lnTo>
                    <a:pt x="3630" y="147214"/>
                  </a:lnTo>
                  <a:lnTo>
                    <a:pt x="2237" y="156702"/>
                  </a:lnTo>
                  <a:lnTo>
                    <a:pt x="1308" y="166200"/>
                  </a:lnTo>
                  <a:lnTo>
                    <a:pt x="688" y="174912"/>
                  </a:lnTo>
                  <a:lnTo>
                    <a:pt x="275" y="183099"/>
                  </a:lnTo>
                  <a:lnTo>
                    <a:pt x="0" y="190937"/>
                  </a:lnTo>
                  <a:lnTo>
                    <a:pt x="1404" y="198542"/>
                  </a:lnTo>
                  <a:lnTo>
                    <a:pt x="3928" y="205992"/>
                  </a:lnTo>
                  <a:lnTo>
                    <a:pt x="7197" y="213338"/>
                  </a:lnTo>
                  <a:lnTo>
                    <a:pt x="10964" y="219822"/>
                  </a:lnTo>
                  <a:lnTo>
                    <a:pt x="15064" y="225731"/>
                  </a:lnTo>
                  <a:lnTo>
                    <a:pt x="19384" y="231256"/>
                  </a:lnTo>
                  <a:lnTo>
                    <a:pt x="24646" y="236527"/>
                  </a:lnTo>
                  <a:lnTo>
                    <a:pt x="30534" y="241627"/>
                  </a:lnTo>
                  <a:lnTo>
                    <a:pt x="36842" y="246613"/>
                  </a:lnTo>
                  <a:lnTo>
                    <a:pt x="43427" y="250731"/>
                  </a:lnTo>
                  <a:lnTo>
                    <a:pt x="50199" y="254269"/>
                  </a:lnTo>
                  <a:lnTo>
                    <a:pt x="57095" y="257421"/>
                  </a:lnTo>
                  <a:lnTo>
                    <a:pt x="64867" y="259522"/>
                  </a:lnTo>
                  <a:lnTo>
                    <a:pt x="73224" y="260923"/>
                  </a:lnTo>
                  <a:lnTo>
                    <a:pt x="81970" y="261857"/>
                  </a:lnTo>
                  <a:lnTo>
                    <a:pt x="90976" y="262480"/>
                  </a:lnTo>
                  <a:lnTo>
                    <a:pt x="100154" y="262895"/>
                  </a:lnTo>
                  <a:lnTo>
                    <a:pt x="109449" y="263171"/>
                  </a:lnTo>
                  <a:lnTo>
                    <a:pt x="118026" y="262562"/>
                  </a:lnTo>
                  <a:lnTo>
                    <a:pt x="126125" y="261364"/>
                  </a:lnTo>
                  <a:lnTo>
                    <a:pt x="133906" y="259771"/>
                  </a:lnTo>
                  <a:lnTo>
                    <a:pt x="140681" y="257916"/>
                  </a:lnTo>
                  <a:lnTo>
                    <a:pt x="146785" y="255886"/>
                  </a:lnTo>
                  <a:lnTo>
                    <a:pt x="163756" y="249447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1252591318" y="634545308"/>
              <a:ext cx="115184955" cy="140852217"/>
            </a:xfrm>
            <a:custGeom>
              <a:avLst/>
              <a:gdLst/>
              <a:ahLst/>
              <a:cxnLst/>
              <a:rect l="0" t="0" r="0" b="0"/>
              <a:pathLst>
                <a:path w="185738" h="209302" extrusionOk="0">
                  <a:moveTo>
                    <a:pt x="0" y="49394"/>
                  </a:moveTo>
                  <a:lnTo>
                    <a:pt x="0" y="107059"/>
                  </a:lnTo>
                  <a:lnTo>
                    <a:pt x="794" y="114013"/>
                  </a:lnTo>
                  <a:lnTo>
                    <a:pt x="2117" y="121029"/>
                  </a:lnTo>
                  <a:lnTo>
                    <a:pt x="3792" y="128087"/>
                  </a:lnTo>
                  <a:lnTo>
                    <a:pt x="4910" y="135171"/>
                  </a:lnTo>
                  <a:lnTo>
                    <a:pt x="5655" y="142273"/>
                  </a:lnTo>
                  <a:lnTo>
                    <a:pt x="6151" y="149388"/>
                  </a:lnTo>
                  <a:lnTo>
                    <a:pt x="6482" y="155718"/>
                  </a:lnTo>
                  <a:lnTo>
                    <a:pt x="6850" y="166981"/>
                  </a:lnTo>
                  <a:lnTo>
                    <a:pt x="7741" y="172206"/>
                  </a:lnTo>
                  <a:lnTo>
                    <a:pt x="9130" y="177275"/>
                  </a:lnTo>
                  <a:lnTo>
                    <a:pt x="10849" y="182241"/>
                  </a:lnTo>
                  <a:lnTo>
                    <a:pt x="11995" y="186345"/>
                  </a:lnTo>
                  <a:lnTo>
                    <a:pt x="12759" y="189874"/>
                  </a:lnTo>
                  <a:lnTo>
                    <a:pt x="13608" y="195911"/>
                  </a:lnTo>
                  <a:lnTo>
                    <a:pt x="13986" y="201238"/>
                  </a:lnTo>
                  <a:lnTo>
                    <a:pt x="14198" y="204906"/>
                  </a:lnTo>
                  <a:lnTo>
                    <a:pt x="14276" y="198482"/>
                  </a:lnTo>
                  <a:lnTo>
                    <a:pt x="14288" y="100311"/>
                  </a:lnTo>
                  <a:lnTo>
                    <a:pt x="15081" y="92857"/>
                  </a:lnTo>
                  <a:lnTo>
                    <a:pt x="16404" y="85508"/>
                  </a:lnTo>
                  <a:lnTo>
                    <a:pt x="18080" y="78230"/>
                  </a:lnTo>
                  <a:lnTo>
                    <a:pt x="19197" y="70998"/>
                  </a:lnTo>
                  <a:lnTo>
                    <a:pt x="19942" y="63796"/>
                  </a:lnTo>
                  <a:lnTo>
                    <a:pt x="20438" y="56616"/>
                  </a:lnTo>
                  <a:lnTo>
                    <a:pt x="22357" y="49450"/>
                  </a:lnTo>
                  <a:lnTo>
                    <a:pt x="25223" y="42292"/>
                  </a:lnTo>
                  <a:lnTo>
                    <a:pt x="37438" y="17497"/>
                  </a:lnTo>
                  <a:lnTo>
                    <a:pt x="41628" y="13058"/>
                  </a:lnTo>
                  <a:lnTo>
                    <a:pt x="46802" y="9306"/>
                  </a:lnTo>
                  <a:lnTo>
                    <a:pt x="52632" y="6011"/>
                  </a:lnTo>
                  <a:lnTo>
                    <a:pt x="58107" y="3815"/>
                  </a:lnTo>
                  <a:lnTo>
                    <a:pt x="63344" y="2351"/>
                  </a:lnTo>
                  <a:lnTo>
                    <a:pt x="68423" y="1374"/>
                  </a:lnTo>
                  <a:lnTo>
                    <a:pt x="74190" y="724"/>
                  </a:lnTo>
                  <a:lnTo>
                    <a:pt x="80417" y="290"/>
                  </a:lnTo>
                  <a:lnTo>
                    <a:pt x="86949" y="0"/>
                  </a:lnTo>
                  <a:lnTo>
                    <a:pt x="92890" y="1394"/>
                  </a:lnTo>
                  <a:lnTo>
                    <a:pt x="98440" y="3910"/>
                  </a:lnTo>
                  <a:lnTo>
                    <a:pt x="103726" y="7173"/>
                  </a:lnTo>
                  <a:lnTo>
                    <a:pt x="122544" y="19345"/>
                  </a:lnTo>
                  <a:lnTo>
                    <a:pt x="128527" y="24603"/>
                  </a:lnTo>
                  <a:lnTo>
                    <a:pt x="134103" y="30487"/>
                  </a:lnTo>
                  <a:lnTo>
                    <a:pt x="139409" y="36789"/>
                  </a:lnTo>
                  <a:lnTo>
                    <a:pt x="144533" y="43371"/>
                  </a:lnTo>
                  <a:lnTo>
                    <a:pt x="149537" y="50138"/>
                  </a:lnTo>
                  <a:lnTo>
                    <a:pt x="159330" y="64003"/>
                  </a:lnTo>
                  <a:lnTo>
                    <a:pt x="168974" y="78097"/>
                  </a:lnTo>
                  <a:lnTo>
                    <a:pt x="172975" y="85980"/>
                  </a:lnTo>
                  <a:lnTo>
                    <a:pt x="176435" y="94409"/>
                  </a:lnTo>
                  <a:lnTo>
                    <a:pt x="179536" y="103200"/>
                  </a:lnTo>
                  <a:lnTo>
                    <a:pt x="181603" y="111441"/>
                  </a:lnTo>
                  <a:lnTo>
                    <a:pt x="182981" y="119315"/>
                  </a:lnTo>
                  <a:lnTo>
                    <a:pt x="183900" y="126944"/>
                  </a:lnTo>
                  <a:lnTo>
                    <a:pt x="184513" y="135202"/>
                  </a:lnTo>
                  <a:lnTo>
                    <a:pt x="184920" y="143881"/>
                  </a:lnTo>
                  <a:lnTo>
                    <a:pt x="185496" y="167024"/>
                  </a:lnTo>
                  <a:lnTo>
                    <a:pt x="185734" y="209302"/>
                  </a:lnTo>
                  <a:lnTo>
                    <a:pt x="185738" y="206451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1447518228" y="504442163"/>
              <a:ext cx="8861239" cy="278645156"/>
            </a:xfrm>
            <a:custGeom>
              <a:avLst/>
              <a:gdLst/>
              <a:ahLst/>
              <a:cxnLst/>
              <a:rect l="0" t="0" r="0" b="0"/>
              <a:pathLst>
                <a:path w="14288" h="414059" extrusionOk="0">
                  <a:moveTo>
                    <a:pt x="0" y="0"/>
                  </a:moveTo>
                  <a:lnTo>
                    <a:pt x="0" y="24361"/>
                  </a:lnTo>
                  <a:lnTo>
                    <a:pt x="794" y="30519"/>
                  </a:lnTo>
                  <a:lnTo>
                    <a:pt x="2117" y="37003"/>
                  </a:lnTo>
                  <a:lnTo>
                    <a:pt x="3792" y="43706"/>
                  </a:lnTo>
                  <a:lnTo>
                    <a:pt x="4910" y="52141"/>
                  </a:lnTo>
                  <a:lnTo>
                    <a:pt x="5655" y="61730"/>
                  </a:lnTo>
                  <a:lnTo>
                    <a:pt x="6151" y="72089"/>
                  </a:lnTo>
                  <a:lnTo>
                    <a:pt x="6703" y="94175"/>
                  </a:lnTo>
                  <a:lnTo>
                    <a:pt x="6850" y="105617"/>
                  </a:lnTo>
                  <a:lnTo>
                    <a:pt x="7741" y="117211"/>
                  </a:lnTo>
                  <a:lnTo>
                    <a:pt x="9130" y="128907"/>
                  </a:lnTo>
                  <a:lnTo>
                    <a:pt x="10849" y="140670"/>
                  </a:lnTo>
                  <a:lnTo>
                    <a:pt x="11995" y="152478"/>
                  </a:lnTo>
                  <a:lnTo>
                    <a:pt x="12759" y="164316"/>
                  </a:lnTo>
                  <a:lnTo>
                    <a:pt x="13268" y="176174"/>
                  </a:lnTo>
                  <a:lnTo>
                    <a:pt x="13835" y="202041"/>
                  </a:lnTo>
                  <a:lnTo>
                    <a:pt x="14288" y="414059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1394356542" y="626755184"/>
              <a:ext cx="239229282" cy="146427678"/>
            </a:xfrm>
            <a:custGeom>
              <a:avLst/>
              <a:gdLst/>
              <a:ahLst/>
              <a:cxnLst/>
              <a:rect l="0" t="0" r="0" b="0"/>
              <a:pathLst>
                <a:path w="385763" h="217587" extrusionOk="0">
                  <a:moveTo>
                    <a:pt x="0" y="18137"/>
                  </a:moveTo>
                  <a:lnTo>
                    <a:pt x="0" y="14347"/>
                  </a:lnTo>
                  <a:lnTo>
                    <a:pt x="1588" y="12437"/>
                  </a:lnTo>
                  <a:lnTo>
                    <a:pt x="7585" y="8200"/>
                  </a:lnTo>
                  <a:lnTo>
                    <a:pt x="15541" y="5788"/>
                  </a:lnTo>
                  <a:lnTo>
                    <a:pt x="25164" y="3923"/>
                  </a:lnTo>
                  <a:lnTo>
                    <a:pt x="31063" y="2315"/>
                  </a:lnTo>
                  <a:lnTo>
                    <a:pt x="37378" y="450"/>
                  </a:lnTo>
                  <a:lnTo>
                    <a:pt x="43968" y="0"/>
                  </a:lnTo>
                  <a:lnTo>
                    <a:pt x="50743" y="493"/>
                  </a:lnTo>
                  <a:lnTo>
                    <a:pt x="57641" y="1615"/>
                  </a:lnTo>
                  <a:lnTo>
                    <a:pt x="65415" y="2363"/>
                  </a:lnTo>
                  <a:lnTo>
                    <a:pt x="73772" y="2861"/>
                  </a:lnTo>
                  <a:lnTo>
                    <a:pt x="82519" y="3194"/>
                  </a:lnTo>
                  <a:lnTo>
                    <a:pt x="91525" y="4209"/>
                  </a:lnTo>
                  <a:lnTo>
                    <a:pt x="100704" y="5679"/>
                  </a:lnTo>
                  <a:lnTo>
                    <a:pt x="109999" y="7452"/>
                  </a:lnTo>
                  <a:lnTo>
                    <a:pt x="118576" y="10220"/>
                  </a:lnTo>
                  <a:lnTo>
                    <a:pt x="126676" y="13652"/>
                  </a:lnTo>
                  <a:lnTo>
                    <a:pt x="134457" y="17527"/>
                  </a:lnTo>
                  <a:lnTo>
                    <a:pt x="142025" y="20903"/>
                  </a:lnTo>
                  <a:lnTo>
                    <a:pt x="149452" y="23947"/>
                  </a:lnTo>
                  <a:lnTo>
                    <a:pt x="156785" y="26770"/>
                  </a:lnTo>
                  <a:lnTo>
                    <a:pt x="163261" y="31031"/>
                  </a:lnTo>
                  <a:lnTo>
                    <a:pt x="169166" y="36251"/>
                  </a:lnTo>
                  <a:lnTo>
                    <a:pt x="179960" y="47605"/>
                  </a:lnTo>
                  <a:lnTo>
                    <a:pt x="190049" y="57939"/>
                  </a:lnTo>
                  <a:lnTo>
                    <a:pt x="194168" y="63709"/>
                  </a:lnTo>
                  <a:lnTo>
                    <a:pt x="197708" y="69935"/>
                  </a:lnTo>
                  <a:lnTo>
                    <a:pt x="200861" y="76465"/>
                  </a:lnTo>
                  <a:lnTo>
                    <a:pt x="202964" y="83199"/>
                  </a:lnTo>
                  <a:lnTo>
                    <a:pt x="204366" y="90067"/>
                  </a:lnTo>
                  <a:lnTo>
                    <a:pt x="205300" y="97026"/>
                  </a:lnTo>
                  <a:lnTo>
                    <a:pt x="206717" y="104044"/>
                  </a:lnTo>
                  <a:lnTo>
                    <a:pt x="208455" y="111103"/>
                  </a:lnTo>
                  <a:lnTo>
                    <a:pt x="210407" y="118189"/>
                  </a:lnTo>
                  <a:lnTo>
                    <a:pt x="211709" y="125292"/>
                  </a:lnTo>
                  <a:lnTo>
                    <a:pt x="212577" y="132407"/>
                  </a:lnTo>
                  <a:lnTo>
                    <a:pt x="213155" y="139530"/>
                  </a:lnTo>
                  <a:lnTo>
                    <a:pt x="213541" y="146659"/>
                  </a:lnTo>
                  <a:lnTo>
                    <a:pt x="213970" y="160925"/>
                  </a:lnTo>
                  <a:lnTo>
                    <a:pt x="214299" y="202496"/>
                  </a:lnTo>
                  <a:lnTo>
                    <a:pt x="214313" y="217587"/>
                  </a:lnTo>
                  <a:lnTo>
                    <a:pt x="214313" y="214107"/>
                  </a:lnTo>
                  <a:lnTo>
                    <a:pt x="216429" y="208088"/>
                  </a:lnTo>
                  <a:lnTo>
                    <a:pt x="218105" y="204262"/>
                  </a:lnTo>
                  <a:lnTo>
                    <a:pt x="219222" y="200125"/>
                  </a:lnTo>
                  <a:lnTo>
                    <a:pt x="219967" y="195781"/>
                  </a:lnTo>
                  <a:lnTo>
                    <a:pt x="220463" y="191298"/>
                  </a:lnTo>
                  <a:lnTo>
                    <a:pt x="220794" y="185930"/>
                  </a:lnTo>
                  <a:lnTo>
                    <a:pt x="221162" y="173619"/>
                  </a:lnTo>
                  <a:lnTo>
                    <a:pt x="222054" y="167005"/>
                  </a:lnTo>
                  <a:lnTo>
                    <a:pt x="223442" y="160216"/>
                  </a:lnTo>
                  <a:lnTo>
                    <a:pt x="225161" y="153311"/>
                  </a:lnTo>
                  <a:lnTo>
                    <a:pt x="226308" y="146327"/>
                  </a:lnTo>
                  <a:lnTo>
                    <a:pt x="227071" y="139291"/>
                  </a:lnTo>
                  <a:lnTo>
                    <a:pt x="227581" y="132222"/>
                  </a:lnTo>
                  <a:lnTo>
                    <a:pt x="228715" y="125129"/>
                  </a:lnTo>
                  <a:lnTo>
                    <a:pt x="230263" y="118021"/>
                  </a:lnTo>
                  <a:lnTo>
                    <a:pt x="232090" y="110902"/>
                  </a:lnTo>
                  <a:lnTo>
                    <a:pt x="234101" y="103777"/>
                  </a:lnTo>
                  <a:lnTo>
                    <a:pt x="238454" y="89514"/>
                  </a:lnTo>
                  <a:lnTo>
                    <a:pt x="245366" y="68106"/>
                  </a:lnTo>
                  <a:lnTo>
                    <a:pt x="248509" y="61761"/>
                  </a:lnTo>
                  <a:lnTo>
                    <a:pt x="252191" y="55945"/>
                  </a:lnTo>
                  <a:lnTo>
                    <a:pt x="256233" y="50481"/>
                  </a:lnTo>
                  <a:lnTo>
                    <a:pt x="260517" y="46046"/>
                  </a:lnTo>
                  <a:lnTo>
                    <a:pt x="264958" y="42295"/>
                  </a:lnTo>
                  <a:lnTo>
                    <a:pt x="269508" y="39001"/>
                  </a:lnTo>
                  <a:lnTo>
                    <a:pt x="274128" y="35219"/>
                  </a:lnTo>
                  <a:lnTo>
                    <a:pt x="278795" y="31112"/>
                  </a:lnTo>
                  <a:lnTo>
                    <a:pt x="283495" y="26787"/>
                  </a:lnTo>
                  <a:lnTo>
                    <a:pt x="289009" y="23110"/>
                  </a:lnTo>
                  <a:lnTo>
                    <a:pt x="295067" y="19866"/>
                  </a:lnTo>
                  <a:lnTo>
                    <a:pt x="301485" y="16910"/>
                  </a:lnTo>
                  <a:lnTo>
                    <a:pt x="312852" y="13625"/>
                  </a:lnTo>
                  <a:lnTo>
                    <a:pt x="323196" y="12166"/>
                  </a:lnTo>
                  <a:lnTo>
                    <a:pt x="333084" y="11517"/>
                  </a:lnTo>
                  <a:lnTo>
                    <a:pt x="343784" y="11152"/>
                  </a:lnTo>
                  <a:lnTo>
                    <a:pt x="385763" y="10998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1660165596" y="677393874"/>
              <a:ext cx="17721239" cy="76868002"/>
            </a:xfrm>
            <a:custGeom>
              <a:avLst/>
              <a:gdLst/>
              <a:ahLst/>
              <a:cxnLst/>
              <a:rect l="0" t="0" r="0" b="0"/>
              <a:pathLst>
                <a:path w="28575" h="114223" extrusionOk="0">
                  <a:moveTo>
                    <a:pt x="28575" y="0"/>
                  </a:moveTo>
                  <a:lnTo>
                    <a:pt x="18632" y="19873"/>
                  </a:lnTo>
                  <a:lnTo>
                    <a:pt x="16390" y="25147"/>
                  </a:lnTo>
                  <a:lnTo>
                    <a:pt x="14102" y="31043"/>
                  </a:lnTo>
                  <a:lnTo>
                    <a:pt x="11782" y="37353"/>
                  </a:lnTo>
                  <a:lnTo>
                    <a:pt x="10236" y="43939"/>
                  </a:lnTo>
                  <a:lnTo>
                    <a:pt x="9206" y="50710"/>
                  </a:lnTo>
                  <a:lnTo>
                    <a:pt x="8518" y="57603"/>
                  </a:lnTo>
                  <a:lnTo>
                    <a:pt x="7267" y="64578"/>
                  </a:lnTo>
                  <a:lnTo>
                    <a:pt x="5638" y="71608"/>
                  </a:lnTo>
                  <a:lnTo>
                    <a:pt x="3759" y="78674"/>
                  </a:lnTo>
                  <a:lnTo>
                    <a:pt x="2505" y="84971"/>
                  </a:lnTo>
                  <a:lnTo>
                    <a:pt x="1671" y="90756"/>
                  </a:lnTo>
                  <a:lnTo>
                    <a:pt x="1113" y="96199"/>
                  </a:lnTo>
                  <a:lnTo>
                    <a:pt x="742" y="100620"/>
                  </a:lnTo>
                  <a:lnTo>
                    <a:pt x="495" y="104362"/>
                  </a:lnTo>
                  <a:lnTo>
                    <a:pt x="0" y="114223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1660165596" y="552484823"/>
              <a:ext cx="8861239" cy="19217673"/>
            </a:xfrm>
            <a:custGeom>
              <a:avLst/>
              <a:gdLst/>
              <a:ahLst/>
              <a:cxnLst/>
              <a:rect l="0" t="0" r="0" b="0"/>
              <a:pathLst>
                <a:path w="14288" h="28556" extrusionOk="0">
                  <a:moveTo>
                    <a:pt x="0" y="28556"/>
                  </a:moveTo>
                  <a:lnTo>
                    <a:pt x="0" y="24765"/>
                  </a:lnTo>
                  <a:lnTo>
                    <a:pt x="794" y="22856"/>
                  </a:lnTo>
                  <a:lnTo>
                    <a:pt x="2118" y="20790"/>
                  </a:lnTo>
                  <a:lnTo>
                    <a:pt x="6152" y="15564"/>
                  </a:lnTo>
                  <a:lnTo>
                    <a:pt x="7276" y="13549"/>
                  </a:lnTo>
                  <a:lnTo>
                    <a:pt x="14288" y="0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1736688922" y="634214828"/>
              <a:ext cx="180426594" cy="153567763"/>
            </a:xfrm>
            <a:custGeom>
              <a:avLst/>
              <a:gdLst/>
              <a:ahLst/>
              <a:cxnLst/>
              <a:rect l="0" t="0" r="0" b="0"/>
              <a:pathLst>
                <a:path w="290942" h="228197" extrusionOk="0">
                  <a:moveTo>
                    <a:pt x="169498" y="7052"/>
                  </a:moveTo>
                  <a:lnTo>
                    <a:pt x="165706" y="7052"/>
                  </a:lnTo>
                  <a:lnTo>
                    <a:pt x="163794" y="6259"/>
                  </a:lnTo>
                  <a:lnTo>
                    <a:pt x="156497" y="905"/>
                  </a:lnTo>
                  <a:lnTo>
                    <a:pt x="148008" y="207"/>
                  </a:lnTo>
                  <a:lnTo>
                    <a:pt x="139229" y="0"/>
                  </a:lnTo>
                  <a:lnTo>
                    <a:pt x="131969" y="2067"/>
                  </a:lnTo>
                  <a:lnTo>
                    <a:pt x="127809" y="3729"/>
                  </a:lnTo>
                  <a:lnTo>
                    <a:pt x="118955" y="9805"/>
                  </a:lnTo>
                  <a:lnTo>
                    <a:pt x="114372" y="13647"/>
                  </a:lnTo>
                  <a:lnTo>
                    <a:pt x="108935" y="17794"/>
                  </a:lnTo>
                  <a:lnTo>
                    <a:pt x="102928" y="22146"/>
                  </a:lnTo>
                  <a:lnTo>
                    <a:pt x="89905" y="31211"/>
                  </a:lnTo>
                  <a:lnTo>
                    <a:pt x="76179" y="40528"/>
                  </a:lnTo>
                  <a:lnTo>
                    <a:pt x="69185" y="46820"/>
                  </a:lnTo>
                  <a:lnTo>
                    <a:pt x="62142" y="54188"/>
                  </a:lnTo>
                  <a:lnTo>
                    <a:pt x="55064" y="62272"/>
                  </a:lnTo>
                  <a:lnTo>
                    <a:pt x="47965" y="70042"/>
                  </a:lnTo>
                  <a:lnTo>
                    <a:pt x="33727" y="85020"/>
                  </a:lnTo>
                  <a:lnTo>
                    <a:pt x="27390" y="93139"/>
                  </a:lnTo>
                  <a:lnTo>
                    <a:pt x="21578" y="101725"/>
                  </a:lnTo>
                  <a:lnTo>
                    <a:pt x="16116" y="110621"/>
                  </a:lnTo>
                  <a:lnTo>
                    <a:pt x="11680" y="119725"/>
                  </a:lnTo>
                  <a:lnTo>
                    <a:pt x="7929" y="128967"/>
                  </a:lnTo>
                  <a:lnTo>
                    <a:pt x="4636" y="138301"/>
                  </a:lnTo>
                  <a:lnTo>
                    <a:pt x="2441" y="146903"/>
                  </a:lnTo>
                  <a:lnTo>
                    <a:pt x="975" y="155018"/>
                  </a:lnTo>
                  <a:lnTo>
                    <a:pt x="0" y="162807"/>
                  </a:lnTo>
                  <a:lnTo>
                    <a:pt x="143" y="169587"/>
                  </a:lnTo>
                  <a:lnTo>
                    <a:pt x="1031" y="175693"/>
                  </a:lnTo>
                  <a:lnTo>
                    <a:pt x="2419" y="181350"/>
                  </a:lnTo>
                  <a:lnTo>
                    <a:pt x="4137" y="186708"/>
                  </a:lnTo>
                  <a:lnTo>
                    <a:pt x="6076" y="191866"/>
                  </a:lnTo>
                  <a:lnTo>
                    <a:pt x="8163" y="196891"/>
                  </a:lnTo>
                  <a:lnTo>
                    <a:pt x="11935" y="201828"/>
                  </a:lnTo>
                  <a:lnTo>
                    <a:pt x="16830" y="206706"/>
                  </a:lnTo>
                  <a:lnTo>
                    <a:pt x="22475" y="211544"/>
                  </a:lnTo>
                  <a:lnTo>
                    <a:pt x="29414" y="215563"/>
                  </a:lnTo>
                  <a:lnTo>
                    <a:pt x="37215" y="219035"/>
                  </a:lnTo>
                  <a:lnTo>
                    <a:pt x="45591" y="222143"/>
                  </a:lnTo>
                  <a:lnTo>
                    <a:pt x="55143" y="224215"/>
                  </a:lnTo>
                  <a:lnTo>
                    <a:pt x="65480" y="225596"/>
                  </a:lnTo>
                  <a:lnTo>
                    <a:pt x="76341" y="226517"/>
                  </a:lnTo>
                  <a:lnTo>
                    <a:pt x="87548" y="227131"/>
                  </a:lnTo>
                  <a:lnTo>
                    <a:pt x="110586" y="227813"/>
                  </a:lnTo>
                  <a:lnTo>
                    <a:pt x="149661" y="228197"/>
                  </a:lnTo>
                  <a:lnTo>
                    <a:pt x="162624" y="227458"/>
                  </a:lnTo>
                  <a:lnTo>
                    <a:pt x="175234" y="226172"/>
                  </a:lnTo>
                  <a:lnTo>
                    <a:pt x="187609" y="224521"/>
                  </a:lnTo>
                  <a:lnTo>
                    <a:pt x="199828" y="223421"/>
                  </a:lnTo>
                  <a:lnTo>
                    <a:pt x="211944" y="222687"/>
                  </a:lnTo>
                  <a:lnTo>
                    <a:pt x="235194" y="221872"/>
                  </a:lnTo>
                  <a:lnTo>
                    <a:pt x="256110" y="221510"/>
                  </a:lnTo>
                  <a:lnTo>
                    <a:pt x="264546" y="220620"/>
                  </a:lnTo>
                  <a:lnTo>
                    <a:pt x="271757" y="219234"/>
                  </a:lnTo>
                  <a:lnTo>
                    <a:pt x="290942" y="214081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845649255" y="0"/>
              <a:ext cx="70244346" cy="1373996671"/>
            </a:xfrm>
            <a:custGeom>
              <a:avLst/>
              <a:gdLst/>
              <a:ahLst/>
              <a:cxnLst/>
              <a:rect l="0" t="0" r="0" b="0"/>
              <a:pathLst>
                <a:path w="113270" h="2041725" extrusionOk="0">
                  <a:moveTo>
                    <a:pt x="27556" y="0"/>
                  </a:moveTo>
                  <a:lnTo>
                    <a:pt x="23764" y="0"/>
                  </a:lnTo>
                  <a:lnTo>
                    <a:pt x="22647" y="794"/>
                  </a:lnTo>
                  <a:lnTo>
                    <a:pt x="21902" y="2116"/>
                  </a:lnTo>
                  <a:lnTo>
                    <a:pt x="21075" y="5700"/>
                  </a:lnTo>
                  <a:lnTo>
                    <a:pt x="20416" y="67053"/>
                  </a:lnTo>
                  <a:lnTo>
                    <a:pt x="20412" y="180057"/>
                  </a:lnTo>
                  <a:lnTo>
                    <a:pt x="18296" y="207733"/>
                  </a:lnTo>
                  <a:lnTo>
                    <a:pt x="14758" y="254302"/>
                  </a:lnTo>
                  <a:lnTo>
                    <a:pt x="13710" y="308290"/>
                  </a:lnTo>
                  <a:lnTo>
                    <a:pt x="13294" y="454038"/>
                  </a:lnTo>
                  <a:lnTo>
                    <a:pt x="11164" y="500573"/>
                  </a:lnTo>
                  <a:lnTo>
                    <a:pt x="8365" y="549282"/>
                  </a:lnTo>
                  <a:lnTo>
                    <a:pt x="7120" y="602659"/>
                  </a:lnTo>
                  <a:lnTo>
                    <a:pt x="6420" y="686224"/>
                  </a:lnTo>
                  <a:lnTo>
                    <a:pt x="4139" y="742844"/>
                  </a:lnTo>
                  <a:lnTo>
                    <a:pt x="1274" y="801324"/>
                  </a:lnTo>
                  <a:lnTo>
                    <a:pt x="0" y="864331"/>
                  </a:lnTo>
                  <a:lnTo>
                    <a:pt x="1551" y="927236"/>
                  </a:lnTo>
                  <a:lnTo>
                    <a:pt x="4092" y="990359"/>
                  </a:lnTo>
                  <a:lnTo>
                    <a:pt x="6317" y="1087537"/>
                  </a:lnTo>
                  <a:lnTo>
                    <a:pt x="9650" y="1150709"/>
                  </a:lnTo>
                  <a:lnTo>
                    <a:pt x="29967" y="1430142"/>
                  </a:lnTo>
                  <a:lnTo>
                    <a:pt x="46608" y="1628046"/>
                  </a:lnTo>
                  <a:lnTo>
                    <a:pt x="51370" y="1678079"/>
                  </a:lnTo>
                  <a:lnTo>
                    <a:pt x="54015" y="1726757"/>
                  </a:lnTo>
                  <a:lnTo>
                    <a:pt x="55984" y="1773245"/>
                  </a:lnTo>
                  <a:lnTo>
                    <a:pt x="59506" y="1815060"/>
                  </a:lnTo>
                  <a:lnTo>
                    <a:pt x="63716" y="1852680"/>
                  </a:lnTo>
                  <a:lnTo>
                    <a:pt x="65950" y="1870486"/>
                  </a:lnTo>
                  <a:lnTo>
                    <a:pt x="69095" y="1918285"/>
                  </a:lnTo>
                  <a:lnTo>
                    <a:pt x="73505" y="1932467"/>
                  </a:lnTo>
                  <a:lnTo>
                    <a:pt x="80414" y="1945888"/>
                  </a:lnTo>
                  <a:lnTo>
                    <a:pt x="88988" y="1958801"/>
                  </a:lnTo>
                  <a:lnTo>
                    <a:pt x="94705" y="1969789"/>
                  </a:lnTo>
                  <a:lnTo>
                    <a:pt x="98516" y="1979494"/>
                  </a:lnTo>
                  <a:lnTo>
                    <a:pt x="103544" y="1996623"/>
                  </a:lnTo>
                  <a:lnTo>
                    <a:pt x="108424" y="2012168"/>
                  </a:lnTo>
                  <a:lnTo>
                    <a:pt x="111842" y="2026719"/>
                  </a:lnTo>
                  <a:lnTo>
                    <a:pt x="113270" y="2041590"/>
                  </a:lnTo>
                  <a:lnTo>
                    <a:pt x="111160" y="2041673"/>
                  </a:lnTo>
                  <a:lnTo>
                    <a:pt x="107129" y="2041725"/>
                  </a:lnTo>
                  <a:lnTo>
                    <a:pt x="106799" y="2040936"/>
                  </a:lnTo>
                  <a:lnTo>
                    <a:pt x="106163" y="2028746"/>
                  </a:lnTo>
                  <a:lnTo>
                    <a:pt x="106145" y="2024051"/>
                  </a:lnTo>
                  <a:lnTo>
                    <a:pt x="105349" y="2022808"/>
                  </a:lnTo>
                  <a:lnTo>
                    <a:pt x="104024" y="2021979"/>
                  </a:lnTo>
                  <a:lnTo>
                    <a:pt x="102348" y="2021426"/>
                  </a:lnTo>
                  <a:lnTo>
                    <a:pt x="101230" y="2020265"/>
                  </a:lnTo>
                  <a:lnTo>
                    <a:pt x="100484" y="2018697"/>
                  </a:lnTo>
                  <a:lnTo>
                    <a:pt x="98994" y="2013182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1039943950" y="898388075"/>
              <a:ext cx="735406610" cy="28825500"/>
            </a:xfrm>
            <a:custGeom>
              <a:avLst/>
              <a:gdLst/>
              <a:ahLst/>
              <a:cxnLst/>
              <a:rect l="0" t="0" r="0" b="0"/>
              <a:pathLst>
                <a:path w="1185863" h="42833" extrusionOk="0">
                  <a:moveTo>
                    <a:pt x="0" y="0"/>
                  </a:moveTo>
                  <a:lnTo>
                    <a:pt x="57989" y="0"/>
                  </a:lnTo>
                  <a:lnTo>
                    <a:pt x="64853" y="793"/>
                  </a:lnTo>
                  <a:lnTo>
                    <a:pt x="71810" y="2115"/>
                  </a:lnTo>
                  <a:lnTo>
                    <a:pt x="78830" y="3790"/>
                  </a:lnTo>
                  <a:lnTo>
                    <a:pt x="85097" y="4906"/>
                  </a:lnTo>
                  <a:lnTo>
                    <a:pt x="96293" y="6146"/>
                  </a:lnTo>
                  <a:lnTo>
                    <a:pt x="129039" y="7008"/>
                  </a:lnTo>
                  <a:lnTo>
                    <a:pt x="143076" y="7874"/>
                  </a:lnTo>
                  <a:lnTo>
                    <a:pt x="150152" y="9215"/>
                  </a:lnTo>
                  <a:lnTo>
                    <a:pt x="157252" y="10903"/>
                  </a:lnTo>
                  <a:lnTo>
                    <a:pt x="163571" y="12028"/>
                  </a:lnTo>
                  <a:lnTo>
                    <a:pt x="174827" y="13278"/>
                  </a:lnTo>
                  <a:lnTo>
                    <a:pt x="193883" y="13981"/>
                  </a:lnTo>
                  <a:lnTo>
                    <a:pt x="201486" y="14873"/>
                  </a:lnTo>
                  <a:lnTo>
                    <a:pt x="209731" y="16261"/>
                  </a:lnTo>
                  <a:lnTo>
                    <a:pt x="218401" y="17980"/>
                  </a:lnTo>
                  <a:lnTo>
                    <a:pt x="226564" y="19125"/>
                  </a:lnTo>
                  <a:lnTo>
                    <a:pt x="241983" y="20398"/>
                  </a:lnTo>
                  <a:lnTo>
                    <a:pt x="249428" y="21531"/>
                  </a:lnTo>
                  <a:lnTo>
                    <a:pt x="256773" y="23079"/>
                  </a:lnTo>
                  <a:lnTo>
                    <a:pt x="264051" y="24905"/>
                  </a:lnTo>
                  <a:lnTo>
                    <a:pt x="271283" y="26121"/>
                  </a:lnTo>
                  <a:lnTo>
                    <a:pt x="278487" y="26933"/>
                  </a:lnTo>
                  <a:lnTo>
                    <a:pt x="285670" y="27474"/>
                  </a:lnTo>
                  <a:lnTo>
                    <a:pt x="293635" y="28628"/>
                  </a:lnTo>
                  <a:lnTo>
                    <a:pt x="302119" y="30190"/>
                  </a:lnTo>
                  <a:lnTo>
                    <a:pt x="310951" y="32025"/>
                  </a:lnTo>
                  <a:lnTo>
                    <a:pt x="319218" y="33248"/>
                  </a:lnTo>
                  <a:lnTo>
                    <a:pt x="327113" y="34063"/>
                  </a:lnTo>
                  <a:lnTo>
                    <a:pt x="360683" y="35372"/>
                  </a:lnTo>
                  <a:lnTo>
                    <a:pt x="388474" y="35599"/>
                  </a:lnTo>
                  <a:lnTo>
                    <a:pt x="397889" y="36424"/>
                  </a:lnTo>
                  <a:lnTo>
                    <a:pt x="407340" y="37767"/>
                  </a:lnTo>
                  <a:lnTo>
                    <a:pt x="416816" y="39456"/>
                  </a:lnTo>
                  <a:lnTo>
                    <a:pt x="426309" y="40582"/>
                  </a:lnTo>
                  <a:lnTo>
                    <a:pt x="445323" y="41833"/>
                  </a:lnTo>
                  <a:lnTo>
                    <a:pt x="473877" y="42537"/>
                  </a:lnTo>
                  <a:lnTo>
                    <a:pt x="681012" y="42833"/>
                  </a:lnTo>
                  <a:lnTo>
                    <a:pt x="690545" y="42040"/>
                  </a:lnTo>
                  <a:lnTo>
                    <a:pt x="700076" y="40718"/>
                  </a:lnTo>
                  <a:lnTo>
                    <a:pt x="709606" y="39043"/>
                  </a:lnTo>
                  <a:lnTo>
                    <a:pt x="719132" y="37927"/>
                  </a:lnTo>
                  <a:lnTo>
                    <a:pt x="738186" y="36687"/>
                  </a:lnTo>
                  <a:lnTo>
                    <a:pt x="766762" y="35988"/>
                  </a:lnTo>
                  <a:lnTo>
                    <a:pt x="927571" y="35695"/>
                  </a:lnTo>
                  <a:lnTo>
                    <a:pt x="935086" y="34901"/>
                  </a:lnTo>
                  <a:lnTo>
                    <a:pt x="942479" y="33579"/>
                  </a:lnTo>
                  <a:lnTo>
                    <a:pt x="949789" y="31905"/>
                  </a:lnTo>
                  <a:lnTo>
                    <a:pt x="957042" y="30788"/>
                  </a:lnTo>
                  <a:lnTo>
                    <a:pt x="971452" y="29548"/>
                  </a:lnTo>
                  <a:lnTo>
                    <a:pt x="1007256" y="28686"/>
                  </a:lnTo>
                  <a:lnTo>
                    <a:pt x="1097658" y="28556"/>
                  </a:lnTo>
                  <a:lnTo>
                    <a:pt x="1101659" y="27762"/>
                  </a:lnTo>
                  <a:lnTo>
                    <a:pt x="1105121" y="26440"/>
                  </a:lnTo>
                  <a:lnTo>
                    <a:pt x="1108222" y="24766"/>
                  </a:lnTo>
                  <a:lnTo>
                    <a:pt x="1111878" y="23649"/>
                  </a:lnTo>
                  <a:lnTo>
                    <a:pt x="1120172" y="22409"/>
                  </a:lnTo>
                  <a:lnTo>
                    <a:pt x="1155755" y="21428"/>
                  </a:lnTo>
                  <a:lnTo>
                    <a:pt x="1158647" y="21424"/>
                  </a:lnTo>
                  <a:lnTo>
                    <a:pt x="1160575" y="20628"/>
                  </a:lnTo>
                  <a:lnTo>
                    <a:pt x="1161861" y="19305"/>
                  </a:lnTo>
                  <a:lnTo>
                    <a:pt x="1162717" y="17629"/>
                  </a:lnTo>
                  <a:lnTo>
                    <a:pt x="1164082" y="16512"/>
                  </a:lnTo>
                  <a:lnTo>
                    <a:pt x="1165786" y="15767"/>
                  </a:lnTo>
                  <a:lnTo>
                    <a:pt x="1169796" y="14939"/>
                  </a:lnTo>
                  <a:lnTo>
                    <a:pt x="1182477" y="14280"/>
                  </a:lnTo>
                  <a:lnTo>
                    <a:pt x="1183606" y="13486"/>
                  </a:lnTo>
                  <a:lnTo>
                    <a:pt x="1184359" y="12163"/>
                  </a:lnTo>
                  <a:lnTo>
                    <a:pt x="1184859" y="10488"/>
                  </a:lnTo>
                  <a:lnTo>
                    <a:pt x="1185194" y="10165"/>
                  </a:lnTo>
                  <a:lnTo>
                    <a:pt x="1185417" y="10742"/>
                  </a:lnTo>
                  <a:lnTo>
                    <a:pt x="1185565" y="11921"/>
                  </a:lnTo>
                  <a:lnTo>
                    <a:pt x="1185665" y="11913"/>
                  </a:lnTo>
                  <a:lnTo>
                    <a:pt x="1185731" y="11115"/>
                  </a:lnTo>
                  <a:lnTo>
                    <a:pt x="1185775" y="9790"/>
                  </a:lnTo>
                  <a:lnTo>
                    <a:pt x="1185804" y="9699"/>
                  </a:lnTo>
                  <a:lnTo>
                    <a:pt x="1185825" y="10432"/>
                  </a:lnTo>
                  <a:lnTo>
                    <a:pt x="1185855" y="13518"/>
                  </a:lnTo>
                  <a:lnTo>
                    <a:pt x="1185863" y="7139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83030483" y="864762961"/>
              <a:ext cx="655663527" cy="24017212"/>
            </a:xfrm>
            <a:custGeom>
              <a:avLst/>
              <a:gdLst/>
              <a:ahLst/>
              <a:cxnLst/>
              <a:rect l="0" t="0" r="0" b="0"/>
              <a:pathLst>
                <a:path w="1057275" h="35688" extrusionOk="0">
                  <a:moveTo>
                    <a:pt x="0" y="35688"/>
                  </a:moveTo>
                  <a:lnTo>
                    <a:pt x="62245" y="35688"/>
                  </a:lnTo>
                  <a:lnTo>
                    <a:pt x="66102" y="34895"/>
                  </a:lnTo>
                  <a:lnTo>
                    <a:pt x="69468" y="33573"/>
                  </a:lnTo>
                  <a:lnTo>
                    <a:pt x="72506" y="31898"/>
                  </a:lnTo>
                  <a:lnTo>
                    <a:pt x="76119" y="30782"/>
                  </a:lnTo>
                  <a:lnTo>
                    <a:pt x="80114" y="30037"/>
                  </a:lnTo>
                  <a:lnTo>
                    <a:pt x="84366" y="29541"/>
                  </a:lnTo>
                  <a:lnTo>
                    <a:pt x="88788" y="28417"/>
                  </a:lnTo>
                  <a:lnTo>
                    <a:pt x="93323" y="26875"/>
                  </a:lnTo>
                  <a:lnTo>
                    <a:pt x="97934" y="25053"/>
                  </a:lnTo>
                  <a:lnTo>
                    <a:pt x="103389" y="23839"/>
                  </a:lnTo>
                  <a:lnTo>
                    <a:pt x="109408" y="23029"/>
                  </a:lnTo>
                  <a:lnTo>
                    <a:pt x="121651" y="22130"/>
                  </a:lnTo>
                  <a:lnTo>
                    <a:pt x="132384" y="21730"/>
                  </a:lnTo>
                  <a:lnTo>
                    <a:pt x="138262" y="20830"/>
                  </a:lnTo>
                  <a:lnTo>
                    <a:pt x="144562" y="19437"/>
                  </a:lnTo>
                  <a:lnTo>
                    <a:pt x="151143" y="17715"/>
                  </a:lnTo>
                  <a:lnTo>
                    <a:pt x="157912" y="16567"/>
                  </a:lnTo>
                  <a:lnTo>
                    <a:pt x="164806" y="15802"/>
                  </a:lnTo>
                  <a:lnTo>
                    <a:pt x="185886" y="14724"/>
                  </a:lnTo>
                  <a:lnTo>
                    <a:pt x="214342" y="14360"/>
                  </a:lnTo>
                  <a:lnTo>
                    <a:pt x="257178" y="14279"/>
                  </a:lnTo>
                  <a:lnTo>
                    <a:pt x="264320" y="13483"/>
                  </a:lnTo>
                  <a:lnTo>
                    <a:pt x="271464" y="12159"/>
                  </a:lnTo>
                  <a:lnTo>
                    <a:pt x="278607" y="10484"/>
                  </a:lnTo>
                  <a:lnTo>
                    <a:pt x="285750" y="9366"/>
                  </a:lnTo>
                  <a:lnTo>
                    <a:pt x="292894" y="8621"/>
                  </a:lnTo>
                  <a:lnTo>
                    <a:pt x="314325" y="7573"/>
                  </a:lnTo>
                  <a:lnTo>
                    <a:pt x="342900" y="7219"/>
                  </a:lnTo>
                  <a:lnTo>
                    <a:pt x="439474" y="7133"/>
                  </a:lnTo>
                  <a:lnTo>
                    <a:pt x="448558" y="6339"/>
                  </a:lnTo>
                  <a:lnTo>
                    <a:pt x="457788" y="5017"/>
                  </a:lnTo>
                  <a:lnTo>
                    <a:pt x="467117" y="3343"/>
                  </a:lnTo>
                  <a:lnTo>
                    <a:pt x="475718" y="2226"/>
                  </a:lnTo>
                  <a:lnTo>
                    <a:pt x="483832" y="1482"/>
                  </a:lnTo>
                  <a:lnTo>
                    <a:pt x="508747" y="434"/>
                  </a:lnTo>
                  <a:lnTo>
                    <a:pt x="556720" y="32"/>
                  </a:lnTo>
                  <a:lnTo>
                    <a:pt x="571281" y="804"/>
                  </a:lnTo>
                  <a:lnTo>
                    <a:pt x="578498" y="2120"/>
                  </a:lnTo>
                  <a:lnTo>
                    <a:pt x="585690" y="3791"/>
                  </a:lnTo>
                  <a:lnTo>
                    <a:pt x="592867" y="4904"/>
                  </a:lnTo>
                  <a:lnTo>
                    <a:pt x="600032" y="5647"/>
                  </a:lnTo>
                  <a:lnTo>
                    <a:pt x="614344" y="5679"/>
                  </a:lnTo>
                  <a:lnTo>
                    <a:pt x="621493" y="4577"/>
                  </a:lnTo>
                  <a:lnTo>
                    <a:pt x="628641" y="3049"/>
                  </a:lnTo>
                  <a:lnTo>
                    <a:pt x="636582" y="2030"/>
                  </a:lnTo>
                  <a:lnTo>
                    <a:pt x="645051" y="1351"/>
                  </a:lnTo>
                  <a:lnTo>
                    <a:pt x="677663" y="261"/>
                  </a:lnTo>
                  <a:lnTo>
                    <a:pt x="749774" y="0"/>
                  </a:lnTo>
                  <a:lnTo>
                    <a:pt x="757024" y="791"/>
                  </a:lnTo>
                  <a:lnTo>
                    <a:pt x="764239" y="2112"/>
                  </a:lnTo>
                  <a:lnTo>
                    <a:pt x="771430" y="3785"/>
                  </a:lnTo>
                  <a:lnTo>
                    <a:pt x="779399" y="4901"/>
                  </a:lnTo>
                  <a:lnTo>
                    <a:pt x="787887" y="5644"/>
                  </a:lnTo>
                  <a:lnTo>
                    <a:pt x="810768" y="6692"/>
                  </a:lnTo>
                  <a:lnTo>
                    <a:pt x="843427" y="7074"/>
                  </a:lnTo>
                  <a:lnTo>
                    <a:pt x="921549" y="7131"/>
                  </a:lnTo>
                  <a:lnTo>
                    <a:pt x="927897" y="7925"/>
                  </a:lnTo>
                  <a:lnTo>
                    <a:pt x="933717" y="9247"/>
                  </a:lnTo>
                  <a:lnTo>
                    <a:pt x="939185" y="10922"/>
                  </a:lnTo>
                  <a:lnTo>
                    <a:pt x="944416" y="12038"/>
                  </a:lnTo>
                  <a:lnTo>
                    <a:pt x="949492" y="12782"/>
                  </a:lnTo>
                  <a:lnTo>
                    <a:pt x="964220" y="13830"/>
                  </a:lnTo>
                  <a:lnTo>
                    <a:pt x="992965" y="14232"/>
                  </a:lnTo>
                  <a:lnTo>
                    <a:pt x="997733" y="14245"/>
                  </a:lnTo>
                  <a:lnTo>
                    <a:pt x="1002499" y="15047"/>
                  </a:lnTo>
                  <a:lnTo>
                    <a:pt x="1007264" y="16374"/>
                  </a:lnTo>
                  <a:lnTo>
                    <a:pt x="1012029" y="18053"/>
                  </a:lnTo>
                  <a:lnTo>
                    <a:pt x="1015998" y="19172"/>
                  </a:lnTo>
                  <a:lnTo>
                    <a:pt x="1019438" y="19918"/>
                  </a:lnTo>
                  <a:lnTo>
                    <a:pt x="1028073" y="20968"/>
                  </a:lnTo>
                  <a:lnTo>
                    <a:pt x="1057275" y="21410"/>
                  </a:lnTo>
                  <a:lnTo>
                    <a:pt x="1050131" y="21410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1168418597" y="1052122721"/>
              <a:ext cx="265809905" cy="38433999"/>
            </a:xfrm>
            <a:custGeom>
              <a:avLst/>
              <a:gdLst/>
              <a:ahLst/>
              <a:cxnLst/>
              <a:rect l="0" t="0" r="0" b="0"/>
              <a:pathLst>
                <a:path w="428625" h="57111" extrusionOk="0">
                  <a:moveTo>
                    <a:pt x="0" y="0"/>
                  </a:moveTo>
                  <a:lnTo>
                    <a:pt x="10642" y="0"/>
                  </a:lnTo>
                  <a:lnTo>
                    <a:pt x="13445" y="793"/>
                  </a:lnTo>
                  <a:lnTo>
                    <a:pt x="16900" y="2115"/>
                  </a:lnTo>
                  <a:lnTo>
                    <a:pt x="20792" y="3790"/>
                  </a:lnTo>
                  <a:lnTo>
                    <a:pt x="24180" y="4906"/>
                  </a:lnTo>
                  <a:lnTo>
                    <a:pt x="30061" y="6146"/>
                  </a:lnTo>
                  <a:lnTo>
                    <a:pt x="39554" y="6698"/>
                  </a:lnTo>
                  <a:lnTo>
                    <a:pt x="51711" y="7736"/>
                  </a:lnTo>
                  <a:lnTo>
                    <a:pt x="58286" y="9123"/>
                  </a:lnTo>
                  <a:lnTo>
                    <a:pt x="65051" y="10842"/>
                  </a:lnTo>
                  <a:lnTo>
                    <a:pt x="71943" y="11987"/>
                  </a:lnTo>
                  <a:lnTo>
                    <a:pt x="78917" y="12750"/>
                  </a:lnTo>
                  <a:lnTo>
                    <a:pt x="85949" y="13260"/>
                  </a:lnTo>
                  <a:lnTo>
                    <a:pt x="93018" y="14392"/>
                  </a:lnTo>
                  <a:lnTo>
                    <a:pt x="100112" y="15940"/>
                  </a:lnTo>
                  <a:lnTo>
                    <a:pt x="107223" y="17766"/>
                  </a:lnTo>
                  <a:lnTo>
                    <a:pt x="114344" y="18983"/>
                  </a:lnTo>
                  <a:lnTo>
                    <a:pt x="121474" y="19794"/>
                  </a:lnTo>
                  <a:lnTo>
                    <a:pt x="128607" y="20335"/>
                  </a:lnTo>
                  <a:lnTo>
                    <a:pt x="136538" y="21489"/>
                  </a:lnTo>
                  <a:lnTo>
                    <a:pt x="145000" y="23051"/>
                  </a:lnTo>
                  <a:lnTo>
                    <a:pt x="153817" y="24886"/>
                  </a:lnTo>
                  <a:lnTo>
                    <a:pt x="162076" y="26902"/>
                  </a:lnTo>
                  <a:lnTo>
                    <a:pt x="169963" y="29040"/>
                  </a:lnTo>
                  <a:lnTo>
                    <a:pt x="177602" y="31258"/>
                  </a:lnTo>
                  <a:lnTo>
                    <a:pt x="185871" y="32737"/>
                  </a:lnTo>
                  <a:lnTo>
                    <a:pt x="194557" y="33723"/>
                  </a:lnTo>
                  <a:lnTo>
                    <a:pt x="203523" y="34380"/>
                  </a:lnTo>
                  <a:lnTo>
                    <a:pt x="212676" y="34818"/>
                  </a:lnTo>
                  <a:lnTo>
                    <a:pt x="231313" y="35305"/>
                  </a:lnTo>
                  <a:lnTo>
                    <a:pt x="240727" y="36228"/>
                  </a:lnTo>
                  <a:lnTo>
                    <a:pt x="250178" y="37637"/>
                  </a:lnTo>
                  <a:lnTo>
                    <a:pt x="259654" y="39369"/>
                  </a:lnTo>
                  <a:lnTo>
                    <a:pt x="269146" y="40524"/>
                  </a:lnTo>
                  <a:lnTo>
                    <a:pt x="278649" y="41294"/>
                  </a:lnTo>
                  <a:lnTo>
                    <a:pt x="288160" y="41807"/>
                  </a:lnTo>
                  <a:lnTo>
                    <a:pt x="307194" y="42377"/>
                  </a:lnTo>
                  <a:lnTo>
                    <a:pt x="316715" y="42529"/>
                  </a:lnTo>
                  <a:lnTo>
                    <a:pt x="326236" y="43424"/>
                  </a:lnTo>
                  <a:lnTo>
                    <a:pt x="335760" y="44814"/>
                  </a:lnTo>
                  <a:lnTo>
                    <a:pt x="345283" y="46533"/>
                  </a:lnTo>
                  <a:lnTo>
                    <a:pt x="354014" y="47680"/>
                  </a:lnTo>
                  <a:lnTo>
                    <a:pt x="362216" y="48444"/>
                  </a:lnTo>
                  <a:lnTo>
                    <a:pt x="370065" y="48953"/>
                  </a:lnTo>
                  <a:lnTo>
                    <a:pt x="377678" y="49293"/>
                  </a:lnTo>
                  <a:lnTo>
                    <a:pt x="392487" y="49671"/>
                  </a:lnTo>
                  <a:lnTo>
                    <a:pt x="398977" y="50564"/>
                  </a:lnTo>
                  <a:lnTo>
                    <a:pt x="404891" y="51954"/>
                  </a:lnTo>
                  <a:lnTo>
                    <a:pt x="410421" y="53673"/>
                  </a:lnTo>
                  <a:lnTo>
                    <a:pt x="414902" y="54819"/>
                  </a:lnTo>
                  <a:lnTo>
                    <a:pt x="418681" y="55583"/>
                  </a:lnTo>
                  <a:lnTo>
                    <a:pt x="428625" y="57111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446303773" y="1042717497"/>
              <a:ext cx="150625574" cy="19014439"/>
            </a:xfrm>
            <a:custGeom>
              <a:avLst/>
              <a:gdLst/>
              <a:ahLst/>
              <a:cxnLst/>
              <a:rect l="0" t="0" r="0" b="0"/>
              <a:pathLst>
                <a:path w="242887" h="28254" extrusionOk="0">
                  <a:moveTo>
                    <a:pt x="0" y="13976"/>
                  </a:moveTo>
                  <a:lnTo>
                    <a:pt x="40910" y="13976"/>
                  </a:lnTo>
                  <a:lnTo>
                    <a:pt x="45529" y="13183"/>
                  </a:lnTo>
                  <a:lnTo>
                    <a:pt x="50196" y="11861"/>
                  </a:lnTo>
                  <a:lnTo>
                    <a:pt x="54895" y="10186"/>
                  </a:lnTo>
                  <a:lnTo>
                    <a:pt x="60409" y="9069"/>
                  </a:lnTo>
                  <a:lnTo>
                    <a:pt x="66466" y="8325"/>
                  </a:lnTo>
                  <a:lnTo>
                    <a:pt x="72886" y="7829"/>
                  </a:lnTo>
                  <a:lnTo>
                    <a:pt x="78753" y="7498"/>
                  </a:lnTo>
                  <a:lnTo>
                    <a:pt x="89505" y="7131"/>
                  </a:lnTo>
                  <a:lnTo>
                    <a:pt x="95389" y="6240"/>
                  </a:lnTo>
                  <a:lnTo>
                    <a:pt x="101692" y="4852"/>
                  </a:lnTo>
                  <a:lnTo>
                    <a:pt x="108276" y="3134"/>
                  </a:lnTo>
                  <a:lnTo>
                    <a:pt x="114252" y="1989"/>
                  </a:lnTo>
                  <a:lnTo>
                    <a:pt x="119824" y="1225"/>
                  </a:lnTo>
                  <a:lnTo>
                    <a:pt x="125126" y="716"/>
                  </a:lnTo>
                  <a:lnTo>
                    <a:pt x="130249" y="377"/>
                  </a:lnTo>
                  <a:lnTo>
                    <a:pt x="135251" y="150"/>
                  </a:lnTo>
                  <a:lnTo>
                    <a:pt x="140174" y="0"/>
                  </a:lnTo>
                  <a:lnTo>
                    <a:pt x="145836" y="692"/>
                  </a:lnTo>
                  <a:lnTo>
                    <a:pt x="151993" y="1947"/>
                  </a:lnTo>
                  <a:lnTo>
                    <a:pt x="158478" y="3577"/>
                  </a:lnTo>
                  <a:lnTo>
                    <a:pt x="164389" y="4664"/>
                  </a:lnTo>
                  <a:lnTo>
                    <a:pt x="169918" y="5388"/>
                  </a:lnTo>
                  <a:lnTo>
                    <a:pt x="175191" y="5871"/>
                  </a:lnTo>
                  <a:lnTo>
                    <a:pt x="180294" y="6193"/>
                  </a:lnTo>
                  <a:lnTo>
                    <a:pt x="190197" y="6551"/>
                  </a:lnTo>
                  <a:lnTo>
                    <a:pt x="194266" y="7439"/>
                  </a:lnTo>
                  <a:lnTo>
                    <a:pt x="197773" y="8825"/>
                  </a:lnTo>
                  <a:lnTo>
                    <a:pt x="200905" y="10542"/>
                  </a:lnTo>
                  <a:lnTo>
                    <a:pt x="205374" y="12480"/>
                  </a:lnTo>
                  <a:lnTo>
                    <a:pt x="210735" y="14565"/>
                  </a:lnTo>
                  <a:lnTo>
                    <a:pt x="216690" y="16748"/>
                  </a:lnTo>
                  <a:lnTo>
                    <a:pt x="221453" y="18204"/>
                  </a:lnTo>
                  <a:lnTo>
                    <a:pt x="225423" y="19174"/>
                  </a:lnTo>
                  <a:lnTo>
                    <a:pt x="228863" y="19821"/>
                  </a:lnTo>
                  <a:lnTo>
                    <a:pt x="231950" y="21045"/>
                  </a:lnTo>
                  <a:lnTo>
                    <a:pt x="234802" y="22655"/>
                  </a:lnTo>
                  <a:lnTo>
                    <a:pt x="242887" y="28254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Shape 3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55587"/>
            <a:ext cx="8534399" cy="1506537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4876800" y="1600200"/>
            <a:ext cx="41148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main goal of the conference was to create a balance of power after the French Revolution that would preserve peace in Europe 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Restore the monarchies of Europe to power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Conservatism- preserve traditional (monarchy) ways</a:t>
            </a: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981200"/>
            <a:ext cx="4495800" cy="3481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Shape 3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55587"/>
            <a:ext cx="8229600" cy="1506537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0960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Aggressive pride in one’s nation</a:t>
            </a:r>
          </a:p>
          <a:p>
            <a:pPr marL="292100" marR="0" lvl="0" indent="-1498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Rokkitt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Unification Movements in Italy and Germany</a:t>
            </a:r>
          </a:p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Zionism- movement for Jewish homeland</a:t>
            </a:r>
          </a:p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Independence in India and Turkey</a:t>
            </a:r>
          </a:p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Breakup of the Ottoman Empire (Pan-Slavism)</a:t>
            </a:r>
          </a:p>
          <a:p>
            <a:pPr marL="292100" marR="0" lvl="0" indent="-1498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Rokkitt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1400" y="457200"/>
            <a:ext cx="1397000" cy="220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81800" y="3200400"/>
            <a:ext cx="2173287" cy="29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4800" y="152400"/>
            <a:ext cx="2152649" cy="156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Shape 3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04800"/>
            <a:ext cx="8077199" cy="1500187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228600" y="1981200"/>
            <a:ext cx="48006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Causes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Agricultural Revolution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Geographical advantages in England</a:t>
            </a:r>
          </a:p>
          <a:p>
            <a:pPr marL="822325" marR="0" lvl="2" indent="-2000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Font typeface="Arial"/>
              <a:buChar char="⚫"/>
            </a:pPr>
            <a:r>
              <a:rPr lang="en-US" sz="23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Raw Materials- Iron &amp; Coal</a:t>
            </a:r>
          </a:p>
          <a:p>
            <a:pPr marL="822325" marR="0" lvl="2" indent="-2000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Font typeface="Arial"/>
              <a:buChar char="⚫"/>
            </a:pPr>
            <a:r>
              <a:rPr lang="en-US" sz="23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Harbors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Capital ($) to invest</a:t>
            </a:r>
          </a:p>
          <a:p>
            <a:pPr marL="639762" marR="0" lvl="1" indent="-8477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Rokkitt"/>
              <a:buNone/>
            </a:pPr>
            <a:endParaRPr sz="2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Shape 3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1600" y="1828800"/>
            <a:ext cx="3657600" cy="4948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975" y="384175"/>
            <a:ext cx="8077199" cy="1500187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380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Effects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Rise of middle class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economic theories (see Econ. Systems PPT)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Urbanization- move to cities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Improved transportation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Horrible working conditions</a:t>
            </a:r>
          </a:p>
        </p:txBody>
      </p:sp>
      <p:pic>
        <p:nvPicPr>
          <p:cNvPr id="354" name="Shape 3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7200" y="1524000"/>
            <a:ext cx="4457700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1200" y="3886200"/>
            <a:ext cx="2790825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Shape 3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82561"/>
            <a:ext cx="8643937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838200" y="1905000"/>
            <a:ext cx="3706812" cy="419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Key thinker: Adam Smith wrote </a:t>
            </a:r>
            <a:r>
              <a:rPr lang="en-US" sz="3200" b="0" i="0" u="sng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Wealth of Nations</a:t>
            </a: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“Laissez Faire” economics- government keeps its “hands off”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Shape 3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7800" y="1752600"/>
            <a:ext cx="2843212" cy="42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Shape 3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55587"/>
            <a:ext cx="8534399" cy="1500187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4572000" y="1981200"/>
            <a:ext cx="3886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Long Term Effects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Emergence of Communism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Rise of Labor Unions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Reform negative impacts of Industrial Revolution</a:t>
            </a:r>
          </a:p>
        </p:txBody>
      </p:sp>
      <p:pic>
        <p:nvPicPr>
          <p:cNvPr id="369" name="Shape 3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676400"/>
            <a:ext cx="4038599" cy="302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Shape 3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800" y="396240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Shape 371"/>
          <p:cNvSpPr txBox="1"/>
          <p:nvPr/>
        </p:nvSpPr>
        <p:spPr>
          <a:xfrm>
            <a:off x="2971800" y="5791200"/>
            <a:ext cx="57912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Karl Marx- wrote the </a:t>
            </a:r>
            <a:r>
              <a:rPr lang="en-US" sz="1800" b="0" i="0" u="sng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Communist Manifesto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Shape 3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55587"/>
            <a:ext cx="8534399" cy="1506537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47244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Causes</a:t>
            </a:r>
          </a:p>
          <a:p>
            <a:pPr marL="639762" marR="0" lvl="1" indent="-23336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Economy- need for natural resources and new markets</a:t>
            </a:r>
          </a:p>
          <a:p>
            <a:pPr marL="639762" marR="0" lvl="1" indent="-23336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Military- need for bases, protection of global empires</a:t>
            </a:r>
          </a:p>
          <a:p>
            <a:pPr marL="639762" marR="0" lvl="1" indent="-23336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Social- Social Darwinism </a:t>
            </a:r>
          </a:p>
          <a:p>
            <a:pPr marL="822325" marR="0" lvl="2" indent="-200025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Font typeface="Arial"/>
              <a:buChar char="⚫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“Survival of the the fittest” applied to nations</a:t>
            </a:r>
          </a:p>
          <a:p>
            <a:pPr marL="639762" marR="0" lvl="1" indent="-23336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Religious- missionary desire to spread Christianity</a:t>
            </a:r>
          </a:p>
          <a:p>
            <a:pPr marL="639762" marR="0" lvl="1" indent="-23336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Nationalism- aggressive pride in one’s nation</a:t>
            </a:r>
          </a:p>
          <a:p>
            <a:pPr marL="822325" marR="0" lvl="2" indent="-200025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Font typeface="Arial"/>
              <a:buChar char="⚫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“My country is better than yours!”</a:t>
            </a:r>
          </a:p>
        </p:txBody>
      </p:sp>
      <p:pic>
        <p:nvPicPr>
          <p:cNvPr id="378" name="Shape 3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8862" y="1752600"/>
            <a:ext cx="4275136" cy="442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Shape 3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55587"/>
            <a:ext cx="8534399" cy="1506537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2671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Causes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Berlin Conference 1884</a:t>
            </a:r>
          </a:p>
          <a:p>
            <a:pPr marL="822325" marR="0" lvl="2" indent="-2000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Font typeface="Arial"/>
              <a:buChar char="⚫"/>
            </a:pPr>
            <a:r>
              <a:rPr lang="en-US" sz="23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Scramble for Africa</a:t>
            </a:r>
          </a:p>
          <a:p>
            <a:pPr marL="1004887" marR="0" lvl="3" indent="-1920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Font typeface="Arial"/>
              <a:buChar char="⚫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European nations divided up Africa without regard for the African people</a:t>
            </a:r>
          </a:p>
        </p:txBody>
      </p:sp>
      <p:pic>
        <p:nvPicPr>
          <p:cNvPr id="385" name="Shape 3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1371600"/>
            <a:ext cx="4030662" cy="52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Shape 3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55587"/>
            <a:ext cx="8534399" cy="1506537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457200" y="1646236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sng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British in India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British East India company controlled 3/5 of India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Sepoy Rebellion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Crushed by British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British gov’t took Imperial control of India</a:t>
            </a:r>
          </a:p>
        </p:txBody>
      </p:sp>
      <p:sp>
        <p:nvSpPr>
          <p:cNvPr id="392" name="Shape 392"/>
          <p:cNvSpPr txBox="1">
            <a:spLocks noGrp="1"/>
          </p:cNvSpPr>
          <p:nvPr>
            <p:ph type="body" idx="2"/>
          </p:nvPr>
        </p:nvSpPr>
        <p:spPr>
          <a:xfrm>
            <a:off x="4648200" y="1646236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sng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Imperialism in China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Western powers carved out spheres of influence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Taiping Rebellion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Shape 3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2200" y="4038600"/>
            <a:ext cx="2666999" cy="240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Shape 3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55587"/>
            <a:ext cx="8534399" cy="1506537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457200" y="1646236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Short Term</a:t>
            </a:r>
          </a:p>
          <a:p>
            <a:pPr marL="639762" marR="0" lvl="1" indent="-2333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African and Asian economies dependent on Europeans</a:t>
            </a:r>
          </a:p>
          <a:p>
            <a:pPr marL="639762" marR="0" lvl="1" indent="-2333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Western culture spreads</a:t>
            </a:r>
          </a:p>
          <a:p>
            <a:pPr marL="639762" marR="0" lvl="1" indent="-2333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Traditional governments destroyed</a:t>
            </a:r>
          </a:p>
          <a:p>
            <a:pPr marL="639762" marR="0" lvl="1" indent="-2333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Famines (cash crops)		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2"/>
          </p:nvPr>
        </p:nvSpPr>
        <p:spPr>
          <a:xfrm>
            <a:off x="4648200" y="1646236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Long Term</a:t>
            </a:r>
          </a:p>
          <a:p>
            <a:pPr marL="639762" marR="0" lvl="1" indent="-2333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Transportation, education and medical care improved</a:t>
            </a:r>
          </a:p>
          <a:p>
            <a:pPr marL="639762" marR="0" lvl="1" indent="-2333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Nationalist movements in Asia and Africa</a:t>
            </a:r>
          </a:p>
          <a:p>
            <a:pPr marL="639762" marR="0" lvl="1" indent="-2333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Dependence on cash crops</a:t>
            </a:r>
          </a:p>
          <a:p>
            <a:pPr marL="639762" marR="0" lvl="1" indent="-2333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Cultural diffusion</a:t>
            </a:r>
          </a:p>
          <a:p>
            <a:pPr marL="639762" marR="0" lvl="1" indent="-2333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War!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55587"/>
            <a:ext cx="8534399" cy="150653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581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Progress in a written language and great literature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Great architectural achievements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Roads (Inca)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2400" y="1981200"/>
            <a:ext cx="50800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Shape 4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55587"/>
            <a:ext cx="8534399" cy="1506537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457200" y="16462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Ended Japanese isolation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Period of Modernization and Industrialization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“Beat the west at their own game!”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Militarism</a:t>
            </a:r>
          </a:p>
          <a:p>
            <a:pPr marL="639762" marR="0" lvl="1" indent="-233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/>
              <a:buChar char="•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Constitutional Monarchy (Emperor)</a:t>
            </a:r>
          </a:p>
        </p:txBody>
      </p:sp>
      <p:pic>
        <p:nvPicPr>
          <p:cNvPr id="407" name="Shape 4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400" y="3048000"/>
            <a:ext cx="2581274" cy="38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84175"/>
            <a:ext cx="8601074" cy="180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1973261"/>
            <a:ext cx="4486274" cy="358139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5643562" y="1981200"/>
            <a:ext cx="3043236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Bodoni"/>
              <a:buNone/>
            </a:pPr>
            <a:r>
              <a:rPr lang="en-US" sz="4400" b="0" i="0" u="sng" strike="noStrike" cap="none" baseline="0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rPr>
              <a:t>3 G’s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Bodoni"/>
              <a:buChar char="⦿"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rPr>
              <a:t>Gold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Bodoni"/>
              <a:buChar char="⦿"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rPr>
              <a:t>Glory</a:t>
            </a: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Bodoni"/>
              <a:buChar char="⦿"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rPr>
              <a:t>God</a:t>
            </a:r>
          </a:p>
        </p:txBody>
      </p:sp>
      <p:sp>
        <p:nvSpPr>
          <p:cNvPr id="184" name="Shape 184"/>
          <p:cNvSpPr/>
          <p:nvPr/>
        </p:nvSpPr>
        <p:spPr>
          <a:xfrm>
            <a:off x="5249862" y="1500187"/>
            <a:ext cx="366711" cy="527050"/>
          </a:xfrm>
          <a:custGeom>
            <a:avLst/>
            <a:gdLst/>
            <a:ahLst/>
            <a:cxnLst/>
            <a:rect l="0" t="0" r="0" b="0"/>
            <a:pathLst>
              <a:path w="366117" h="526852" extrusionOk="0">
                <a:moveTo>
                  <a:pt x="80367" y="26789"/>
                </a:moveTo>
                <a:lnTo>
                  <a:pt x="80367" y="35719"/>
                </a:lnTo>
                <a:lnTo>
                  <a:pt x="71438" y="53578"/>
                </a:lnTo>
                <a:lnTo>
                  <a:pt x="71438" y="71438"/>
                </a:lnTo>
                <a:lnTo>
                  <a:pt x="62508" y="107157"/>
                </a:lnTo>
                <a:lnTo>
                  <a:pt x="53578" y="142875"/>
                </a:lnTo>
                <a:lnTo>
                  <a:pt x="53578" y="187524"/>
                </a:lnTo>
                <a:lnTo>
                  <a:pt x="44649" y="232172"/>
                </a:lnTo>
                <a:lnTo>
                  <a:pt x="35719" y="276821"/>
                </a:lnTo>
                <a:lnTo>
                  <a:pt x="26789" y="321469"/>
                </a:lnTo>
                <a:lnTo>
                  <a:pt x="26789" y="357188"/>
                </a:lnTo>
                <a:lnTo>
                  <a:pt x="17860" y="401836"/>
                </a:lnTo>
                <a:lnTo>
                  <a:pt x="17860" y="428625"/>
                </a:lnTo>
                <a:lnTo>
                  <a:pt x="8930" y="455414"/>
                </a:lnTo>
                <a:lnTo>
                  <a:pt x="8930" y="473274"/>
                </a:lnTo>
                <a:lnTo>
                  <a:pt x="0" y="482203"/>
                </a:lnTo>
                <a:lnTo>
                  <a:pt x="0" y="491133"/>
                </a:lnTo>
                <a:lnTo>
                  <a:pt x="0" y="491133"/>
                </a:lnTo>
                <a:lnTo>
                  <a:pt x="0" y="482203"/>
                </a:lnTo>
                <a:lnTo>
                  <a:pt x="0" y="464344"/>
                </a:lnTo>
                <a:lnTo>
                  <a:pt x="0" y="437555"/>
                </a:lnTo>
                <a:lnTo>
                  <a:pt x="8930" y="401836"/>
                </a:lnTo>
                <a:lnTo>
                  <a:pt x="17860" y="366117"/>
                </a:lnTo>
                <a:lnTo>
                  <a:pt x="17860" y="321469"/>
                </a:lnTo>
                <a:lnTo>
                  <a:pt x="35719" y="267891"/>
                </a:lnTo>
                <a:lnTo>
                  <a:pt x="44649" y="223242"/>
                </a:lnTo>
                <a:lnTo>
                  <a:pt x="53578" y="178594"/>
                </a:lnTo>
                <a:lnTo>
                  <a:pt x="71438" y="133946"/>
                </a:lnTo>
                <a:lnTo>
                  <a:pt x="80367" y="98227"/>
                </a:lnTo>
                <a:lnTo>
                  <a:pt x="98227" y="62508"/>
                </a:lnTo>
                <a:lnTo>
                  <a:pt x="107157" y="35719"/>
                </a:lnTo>
                <a:lnTo>
                  <a:pt x="116086" y="17860"/>
                </a:lnTo>
                <a:lnTo>
                  <a:pt x="125016" y="8930"/>
                </a:lnTo>
                <a:lnTo>
                  <a:pt x="133946" y="0"/>
                </a:lnTo>
                <a:lnTo>
                  <a:pt x="142875" y="0"/>
                </a:lnTo>
                <a:lnTo>
                  <a:pt x="151805" y="8930"/>
                </a:lnTo>
                <a:lnTo>
                  <a:pt x="160735" y="17860"/>
                </a:lnTo>
                <a:lnTo>
                  <a:pt x="169664" y="35719"/>
                </a:lnTo>
                <a:lnTo>
                  <a:pt x="178594" y="62508"/>
                </a:lnTo>
                <a:lnTo>
                  <a:pt x="187524" y="89297"/>
                </a:lnTo>
                <a:lnTo>
                  <a:pt x="196453" y="116086"/>
                </a:lnTo>
                <a:lnTo>
                  <a:pt x="205383" y="151805"/>
                </a:lnTo>
                <a:lnTo>
                  <a:pt x="223242" y="187524"/>
                </a:lnTo>
                <a:lnTo>
                  <a:pt x="232172" y="232172"/>
                </a:lnTo>
                <a:lnTo>
                  <a:pt x="250032" y="267891"/>
                </a:lnTo>
                <a:lnTo>
                  <a:pt x="258961" y="303610"/>
                </a:lnTo>
                <a:lnTo>
                  <a:pt x="276821" y="339328"/>
                </a:lnTo>
                <a:lnTo>
                  <a:pt x="294680" y="375047"/>
                </a:lnTo>
                <a:lnTo>
                  <a:pt x="303610" y="410766"/>
                </a:lnTo>
                <a:lnTo>
                  <a:pt x="321469" y="437555"/>
                </a:lnTo>
                <a:lnTo>
                  <a:pt x="330399" y="464344"/>
                </a:lnTo>
                <a:lnTo>
                  <a:pt x="339328" y="482203"/>
                </a:lnTo>
                <a:lnTo>
                  <a:pt x="348258" y="500063"/>
                </a:lnTo>
                <a:lnTo>
                  <a:pt x="357188" y="508992"/>
                </a:lnTo>
                <a:lnTo>
                  <a:pt x="366117" y="526852"/>
                </a:lnTo>
                <a:lnTo>
                  <a:pt x="366117" y="526852"/>
                </a:lnTo>
                <a:lnTo>
                  <a:pt x="366117" y="526852"/>
                </a:lnTo>
                <a:lnTo>
                  <a:pt x="366117" y="526852"/>
                </a:lnTo>
                <a:lnTo>
                  <a:pt x="366117" y="526852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5313362" y="1731961"/>
            <a:ext cx="187325" cy="53975"/>
          </a:xfrm>
          <a:custGeom>
            <a:avLst/>
            <a:gdLst/>
            <a:ahLst/>
            <a:cxnLst/>
            <a:rect l="0" t="0" r="0" b="0"/>
            <a:pathLst>
              <a:path w="187524" h="53578" extrusionOk="0">
                <a:moveTo>
                  <a:pt x="0" y="53578"/>
                </a:moveTo>
                <a:lnTo>
                  <a:pt x="0" y="44649"/>
                </a:lnTo>
                <a:lnTo>
                  <a:pt x="0" y="44649"/>
                </a:lnTo>
                <a:lnTo>
                  <a:pt x="0" y="35719"/>
                </a:lnTo>
                <a:lnTo>
                  <a:pt x="17859" y="26789"/>
                </a:lnTo>
                <a:lnTo>
                  <a:pt x="35719" y="17860"/>
                </a:lnTo>
                <a:lnTo>
                  <a:pt x="62508" y="8930"/>
                </a:lnTo>
                <a:lnTo>
                  <a:pt x="98227" y="8930"/>
                </a:lnTo>
                <a:lnTo>
                  <a:pt x="142875" y="0"/>
                </a:lnTo>
                <a:lnTo>
                  <a:pt x="169664" y="0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5643562" y="1670050"/>
            <a:ext cx="241300" cy="303212"/>
          </a:xfrm>
          <a:custGeom>
            <a:avLst/>
            <a:gdLst/>
            <a:ahLst/>
            <a:cxnLst/>
            <a:rect l="0" t="0" r="0" b="0"/>
            <a:pathLst>
              <a:path w="241101" h="303610" extrusionOk="0">
                <a:moveTo>
                  <a:pt x="116085" y="0"/>
                </a:moveTo>
                <a:lnTo>
                  <a:pt x="116085" y="8930"/>
                </a:lnTo>
                <a:lnTo>
                  <a:pt x="107156" y="17860"/>
                </a:lnTo>
                <a:lnTo>
                  <a:pt x="89296" y="26789"/>
                </a:lnTo>
                <a:lnTo>
                  <a:pt x="71437" y="53578"/>
                </a:lnTo>
                <a:lnTo>
                  <a:pt x="44648" y="80368"/>
                </a:lnTo>
                <a:lnTo>
                  <a:pt x="26789" y="116086"/>
                </a:lnTo>
                <a:lnTo>
                  <a:pt x="8929" y="133946"/>
                </a:lnTo>
                <a:lnTo>
                  <a:pt x="0" y="160735"/>
                </a:lnTo>
                <a:lnTo>
                  <a:pt x="0" y="169664"/>
                </a:lnTo>
                <a:lnTo>
                  <a:pt x="0" y="169664"/>
                </a:lnTo>
                <a:lnTo>
                  <a:pt x="17859" y="169664"/>
                </a:lnTo>
                <a:lnTo>
                  <a:pt x="35718" y="169664"/>
                </a:lnTo>
                <a:lnTo>
                  <a:pt x="62507" y="160735"/>
                </a:lnTo>
                <a:lnTo>
                  <a:pt x="89296" y="151805"/>
                </a:lnTo>
                <a:lnTo>
                  <a:pt x="116085" y="151805"/>
                </a:lnTo>
                <a:lnTo>
                  <a:pt x="151804" y="151805"/>
                </a:lnTo>
                <a:lnTo>
                  <a:pt x="178593" y="151805"/>
                </a:lnTo>
                <a:lnTo>
                  <a:pt x="196453" y="151805"/>
                </a:lnTo>
                <a:lnTo>
                  <a:pt x="214312" y="160735"/>
                </a:lnTo>
                <a:lnTo>
                  <a:pt x="232171" y="169664"/>
                </a:lnTo>
                <a:lnTo>
                  <a:pt x="241101" y="178594"/>
                </a:lnTo>
                <a:lnTo>
                  <a:pt x="241101" y="196453"/>
                </a:lnTo>
                <a:lnTo>
                  <a:pt x="241101" y="214313"/>
                </a:lnTo>
                <a:lnTo>
                  <a:pt x="232171" y="232172"/>
                </a:lnTo>
                <a:lnTo>
                  <a:pt x="214312" y="250032"/>
                </a:lnTo>
                <a:lnTo>
                  <a:pt x="196453" y="267891"/>
                </a:lnTo>
                <a:lnTo>
                  <a:pt x="178593" y="285750"/>
                </a:lnTo>
                <a:lnTo>
                  <a:pt x="160734" y="294680"/>
                </a:lnTo>
                <a:lnTo>
                  <a:pt x="142875" y="294680"/>
                </a:lnTo>
                <a:lnTo>
                  <a:pt x="133945" y="303610"/>
                </a:lnTo>
                <a:lnTo>
                  <a:pt x="125015" y="303610"/>
                </a:lnTo>
                <a:lnTo>
                  <a:pt x="125015" y="303610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5919787" y="1500187"/>
            <a:ext cx="107950" cy="384174"/>
          </a:xfrm>
          <a:custGeom>
            <a:avLst/>
            <a:gdLst/>
            <a:ahLst/>
            <a:cxnLst/>
            <a:rect l="0" t="0" r="0" b="0"/>
            <a:pathLst>
              <a:path w="107156" h="383977" extrusionOk="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44649"/>
                </a:lnTo>
                <a:lnTo>
                  <a:pt x="17859" y="71438"/>
                </a:lnTo>
                <a:lnTo>
                  <a:pt x="26789" y="98227"/>
                </a:lnTo>
                <a:lnTo>
                  <a:pt x="35719" y="133946"/>
                </a:lnTo>
                <a:lnTo>
                  <a:pt x="53578" y="178594"/>
                </a:lnTo>
                <a:lnTo>
                  <a:pt x="62508" y="214313"/>
                </a:lnTo>
                <a:lnTo>
                  <a:pt x="71437" y="250032"/>
                </a:lnTo>
                <a:lnTo>
                  <a:pt x="80367" y="285750"/>
                </a:lnTo>
                <a:lnTo>
                  <a:pt x="89297" y="321469"/>
                </a:lnTo>
                <a:lnTo>
                  <a:pt x="98226" y="339328"/>
                </a:lnTo>
                <a:lnTo>
                  <a:pt x="98226" y="357188"/>
                </a:lnTo>
                <a:lnTo>
                  <a:pt x="107156" y="375047"/>
                </a:lnTo>
                <a:lnTo>
                  <a:pt x="107156" y="375047"/>
                </a:lnTo>
                <a:lnTo>
                  <a:pt x="107156" y="383977"/>
                </a:lnTo>
                <a:lnTo>
                  <a:pt x="107156" y="383977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5902325" y="1598612"/>
            <a:ext cx="384174" cy="295275"/>
          </a:xfrm>
          <a:custGeom>
            <a:avLst/>
            <a:gdLst/>
            <a:ahLst/>
            <a:cxnLst/>
            <a:rect l="0" t="0" r="0" b="0"/>
            <a:pathLst>
              <a:path w="383977" h="294680" extrusionOk="0">
                <a:moveTo>
                  <a:pt x="0" y="116086"/>
                </a:moveTo>
                <a:lnTo>
                  <a:pt x="0" y="107156"/>
                </a:lnTo>
                <a:lnTo>
                  <a:pt x="8930" y="107156"/>
                </a:lnTo>
                <a:lnTo>
                  <a:pt x="17860" y="98226"/>
                </a:lnTo>
                <a:lnTo>
                  <a:pt x="35719" y="80367"/>
                </a:lnTo>
                <a:lnTo>
                  <a:pt x="53579" y="71437"/>
                </a:lnTo>
                <a:lnTo>
                  <a:pt x="80368" y="62508"/>
                </a:lnTo>
                <a:lnTo>
                  <a:pt x="107157" y="62508"/>
                </a:lnTo>
                <a:lnTo>
                  <a:pt x="133946" y="62508"/>
                </a:lnTo>
                <a:lnTo>
                  <a:pt x="160735" y="62508"/>
                </a:lnTo>
                <a:lnTo>
                  <a:pt x="187524" y="62508"/>
                </a:lnTo>
                <a:lnTo>
                  <a:pt x="205383" y="71437"/>
                </a:lnTo>
                <a:lnTo>
                  <a:pt x="223243" y="89297"/>
                </a:lnTo>
                <a:lnTo>
                  <a:pt x="241102" y="107156"/>
                </a:lnTo>
                <a:lnTo>
                  <a:pt x="250032" y="125015"/>
                </a:lnTo>
                <a:lnTo>
                  <a:pt x="258961" y="142875"/>
                </a:lnTo>
                <a:lnTo>
                  <a:pt x="267891" y="169664"/>
                </a:lnTo>
                <a:lnTo>
                  <a:pt x="267891" y="196453"/>
                </a:lnTo>
                <a:lnTo>
                  <a:pt x="276821" y="223242"/>
                </a:lnTo>
                <a:lnTo>
                  <a:pt x="276821" y="241101"/>
                </a:lnTo>
                <a:lnTo>
                  <a:pt x="285750" y="267890"/>
                </a:lnTo>
                <a:lnTo>
                  <a:pt x="285750" y="276820"/>
                </a:lnTo>
                <a:lnTo>
                  <a:pt x="285750" y="285750"/>
                </a:lnTo>
                <a:lnTo>
                  <a:pt x="294680" y="294680"/>
                </a:lnTo>
                <a:lnTo>
                  <a:pt x="294680" y="294680"/>
                </a:lnTo>
                <a:lnTo>
                  <a:pt x="294680" y="294680"/>
                </a:lnTo>
                <a:lnTo>
                  <a:pt x="294680" y="294680"/>
                </a:lnTo>
                <a:lnTo>
                  <a:pt x="294680" y="294680"/>
                </a:lnTo>
                <a:lnTo>
                  <a:pt x="294680" y="294680"/>
                </a:lnTo>
                <a:lnTo>
                  <a:pt x="294680" y="285750"/>
                </a:lnTo>
                <a:lnTo>
                  <a:pt x="285750" y="276820"/>
                </a:lnTo>
                <a:lnTo>
                  <a:pt x="285750" y="267890"/>
                </a:lnTo>
                <a:lnTo>
                  <a:pt x="276821" y="258961"/>
                </a:lnTo>
                <a:lnTo>
                  <a:pt x="267891" y="250031"/>
                </a:lnTo>
                <a:lnTo>
                  <a:pt x="258961" y="232172"/>
                </a:lnTo>
                <a:lnTo>
                  <a:pt x="250032" y="214312"/>
                </a:lnTo>
                <a:lnTo>
                  <a:pt x="241102" y="196453"/>
                </a:lnTo>
                <a:lnTo>
                  <a:pt x="241102" y="169664"/>
                </a:lnTo>
                <a:lnTo>
                  <a:pt x="241102" y="151805"/>
                </a:lnTo>
                <a:lnTo>
                  <a:pt x="241102" y="133945"/>
                </a:lnTo>
                <a:lnTo>
                  <a:pt x="250032" y="107156"/>
                </a:lnTo>
                <a:lnTo>
                  <a:pt x="258961" y="89297"/>
                </a:lnTo>
                <a:lnTo>
                  <a:pt x="276821" y="62508"/>
                </a:lnTo>
                <a:lnTo>
                  <a:pt x="294680" y="44648"/>
                </a:lnTo>
                <a:lnTo>
                  <a:pt x="312540" y="26789"/>
                </a:lnTo>
                <a:lnTo>
                  <a:pt x="330399" y="17859"/>
                </a:lnTo>
                <a:lnTo>
                  <a:pt x="348258" y="8930"/>
                </a:lnTo>
                <a:lnTo>
                  <a:pt x="366118" y="0"/>
                </a:lnTo>
                <a:lnTo>
                  <a:pt x="375047" y="0"/>
                </a:lnTo>
                <a:lnTo>
                  <a:pt x="383977" y="0"/>
                </a:lnTo>
                <a:lnTo>
                  <a:pt x="383977" y="0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6323012" y="1633537"/>
            <a:ext cx="96837" cy="241300"/>
          </a:xfrm>
          <a:custGeom>
            <a:avLst/>
            <a:gdLst/>
            <a:ahLst/>
            <a:cxnLst/>
            <a:rect l="0" t="0" r="0" b="0"/>
            <a:pathLst>
              <a:path w="98226" h="241101" extrusionOk="0">
                <a:moveTo>
                  <a:pt x="17859" y="98226"/>
                </a:moveTo>
                <a:lnTo>
                  <a:pt x="8929" y="107156"/>
                </a:lnTo>
                <a:lnTo>
                  <a:pt x="8929" y="116086"/>
                </a:lnTo>
                <a:lnTo>
                  <a:pt x="8929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8929" y="187523"/>
                </a:lnTo>
                <a:lnTo>
                  <a:pt x="8929" y="205382"/>
                </a:lnTo>
                <a:lnTo>
                  <a:pt x="17859" y="223242"/>
                </a:lnTo>
                <a:lnTo>
                  <a:pt x="35719" y="232171"/>
                </a:lnTo>
                <a:lnTo>
                  <a:pt x="44648" y="241101"/>
                </a:lnTo>
                <a:lnTo>
                  <a:pt x="53578" y="241101"/>
                </a:lnTo>
                <a:lnTo>
                  <a:pt x="71437" y="232171"/>
                </a:lnTo>
                <a:lnTo>
                  <a:pt x="80367" y="232171"/>
                </a:lnTo>
                <a:lnTo>
                  <a:pt x="89297" y="214312"/>
                </a:lnTo>
                <a:lnTo>
                  <a:pt x="89297" y="205382"/>
                </a:lnTo>
                <a:lnTo>
                  <a:pt x="98226" y="187523"/>
                </a:lnTo>
                <a:lnTo>
                  <a:pt x="98226" y="160734"/>
                </a:lnTo>
                <a:lnTo>
                  <a:pt x="98226" y="133945"/>
                </a:lnTo>
                <a:lnTo>
                  <a:pt x="89297" y="107156"/>
                </a:lnTo>
                <a:lnTo>
                  <a:pt x="80367" y="89296"/>
                </a:lnTo>
                <a:lnTo>
                  <a:pt x="80367" y="62507"/>
                </a:lnTo>
                <a:lnTo>
                  <a:pt x="71437" y="44648"/>
                </a:lnTo>
                <a:lnTo>
                  <a:pt x="62508" y="26789"/>
                </a:lnTo>
                <a:lnTo>
                  <a:pt x="53578" y="17859"/>
                </a:lnTo>
                <a:lnTo>
                  <a:pt x="44648" y="8929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6510337" y="1428750"/>
            <a:ext cx="123824" cy="428624"/>
          </a:xfrm>
          <a:custGeom>
            <a:avLst/>
            <a:gdLst/>
            <a:ahLst/>
            <a:cxnLst/>
            <a:rect l="0" t="0" r="0" b="0"/>
            <a:pathLst>
              <a:path w="125016" h="428625" extrusionOk="0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35719"/>
                </a:lnTo>
                <a:lnTo>
                  <a:pt x="0" y="62508"/>
                </a:lnTo>
                <a:lnTo>
                  <a:pt x="8930" y="89297"/>
                </a:lnTo>
                <a:lnTo>
                  <a:pt x="17860" y="116086"/>
                </a:lnTo>
                <a:lnTo>
                  <a:pt x="35719" y="151804"/>
                </a:lnTo>
                <a:lnTo>
                  <a:pt x="44649" y="196453"/>
                </a:lnTo>
                <a:lnTo>
                  <a:pt x="53578" y="232172"/>
                </a:lnTo>
                <a:lnTo>
                  <a:pt x="71438" y="276820"/>
                </a:lnTo>
                <a:lnTo>
                  <a:pt x="80367" y="312539"/>
                </a:lnTo>
                <a:lnTo>
                  <a:pt x="89297" y="348258"/>
                </a:lnTo>
                <a:lnTo>
                  <a:pt x="98227" y="375047"/>
                </a:lnTo>
                <a:lnTo>
                  <a:pt x="107156" y="401836"/>
                </a:lnTo>
                <a:lnTo>
                  <a:pt x="107156" y="419695"/>
                </a:lnTo>
                <a:lnTo>
                  <a:pt x="116086" y="428625"/>
                </a:lnTo>
                <a:lnTo>
                  <a:pt x="116086" y="428625"/>
                </a:lnTo>
                <a:lnTo>
                  <a:pt x="125016" y="428625"/>
                </a:lnTo>
                <a:lnTo>
                  <a:pt x="125016" y="428625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6705600" y="1571625"/>
            <a:ext cx="223836" cy="285749"/>
          </a:xfrm>
          <a:custGeom>
            <a:avLst/>
            <a:gdLst/>
            <a:ahLst/>
            <a:cxnLst/>
            <a:rect l="0" t="0" r="0" b="0"/>
            <a:pathLst>
              <a:path w="223243" h="285750" extrusionOk="0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62508" y="17859"/>
                </a:lnTo>
                <a:lnTo>
                  <a:pt x="53578" y="35719"/>
                </a:lnTo>
                <a:lnTo>
                  <a:pt x="35719" y="62508"/>
                </a:lnTo>
                <a:lnTo>
                  <a:pt x="26789" y="98226"/>
                </a:lnTo>
                <a:lnTo>
                  <a:pt x="8930" y="142875"/>
                </a:lnTo>
                <a:lnTo>
                  <a:pt x="0" y="178594"/>
                </a:lnTo>
                <a:lnTo>
                  <a:pt x="0" y="214312"/>
                </a:lnTo>
                <a:lnTo>
                  <a:pt x="0" y="241101"/>
                </a:lnTo>
                <a:lnTo>
                  <a:pt x="0" y="267890"/>
                </a:lnTo>
                <a:lnTo>
                  <a:pt x="8930" y="276820"/>
                </a:lnTo>
                <a:lnTo>
                  <a:pt x="17860" y="285750"/>
                </a:lnTo>
                <a:lnTo>
                  <a:pt x="26789" y="285750"/>
                </a:lnTo>
                <a:lnTo>
                  <a:pt x="35719" y="276820"/>
                </a:lnTo>
                <a:lnTo>
                  <a:pt x="53578" y="258961"/>
                </a:lnTo>
                <a:lnTo>
                  <a:pt x="62508" y="232172"/>
                </a:lnTo>
                <a:lnTo>
                  <a:pt x="71438" y="205383"/>
                </a:lnTo>
                <a:lnTo>
                  <a:pt x="80368" y="169664"/>
                </a:lnTo>
                <a:lnTo>
                  <a:pt x="89297" y="133945"/>
                </a:lnTo>
                <a:lnTo>
                  <a:pt x="98227" y="107156"/>
                </a:lnTo>
                <a:lnTo>
                  <a:pt x="107157" y="71437"/>
                </a:lnTo>
                <a:lnTo>
                  <a:pt x="107157" y="44648"/>
                </a:lnTo>
                <a:lnTo>
                  <a:pt x="107157" y="26789"/>
                </a:lnTo>
                <a:lnTo>
                  <a:pt x="107157" y="17859"/>
                </a:lnTo>
                <a:lnTo>
                  <a:pt x="107157" y="8929"/>
                </a:lnTo>
                <a:lnTo>
                  <a:pt x="107157" y="8929"/>
                </a:lnTo>
                <a:lnTo>
                  <a:pt x="107157" y="8929"/>
                </a:lnTo>
                <a:lnTo>
                  <a:pt x="107157" y="17859"/>
                </a:lnTo>
                <a:lnTo>
                  <a:pt x="107157" y="26789"/>
                </a:lnTo>
                <a:lnTo>
                  <a:pt x="116086" y="44648"/>
                </a:lnTo>
                <a:lnTo>
                  <a:pt x="116086" y="71437"/>
                </a:lnTo>
                <a:lnTo>
                  <a:pt x="133946" y="89297"/>
                </a:lnTo>
                <a:lnTo>
                  <a:pt x="142875" y="125015"/>
                </a:lnTo>
                <a:lnTo>
                  <a:pt x="151805" y="151804"/>
                </a:lnTo>
                <a:lnTo>
                  <a:pt x="160735" y="178594"/>
                </a:lnTo>
                <a:lnTo>
                  <a:pt x="169664" y="196453"/>
                </a:lnTo>
                <a:lnTo>
                  <a:pt x="187524" y="223242"/>
                </a:lnTo>
                <a:lnTo>
                  <a:pt x="196453" y="232172"/>
                </a:lnTo>
                <a:lnTo>
                  <a:pt x="214313" y="250031"/>
                </a:lnTo>
                <a:lnTo>
                  <a:pt x="223243" y="250031"/>
                </a:lnTo>
                <a:lnTo>
                  <a:pt x="223243" y="250031"/>
                </a:lnTo>
                <a:lnTo>
                  <a:pt x="223243" y="250031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6956425" y="1392237"/>
            <a:ext cx="749300" cy="447674"/>
          </a:xfrm>
          <a:custGeom>
            <a:avLst/>
            <a:gdLst/>
            <a:ahLst/>
            <a:cxnLst/>
            <a:rect l="0" t="0" r="0" b="0"/>
            <a:pathLst>
              <a:path w="750093" h="446484" extrusionOk="0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17859"/>
                </a:lnTo>
                <a:lnTo>
                  <a:pt x="0" y="35719"/>
                </a:lnTo>
                <a:lnTo>
                  <a:pt x="8929" y="71438"/>
                </a:lnTo>
                <a:lnTo>
                  <a:pt x="8929" y="107156"/>
                </a:lnTo>
                <a:lnTo>
                  <a:pt x="17859" y="151805"/>
                </a:lnTo>
                <a:lnTo>
                  <a:pt x="26789" y="187523"/>
                </a:lnTo>
                <a:lnTo>
                  <a:pt x="35718" y="232172"/>
                </a:lnTo>
                <a:lnTo>
                  <a:pt x="44648" y="276820"/>
                </a:lnTo>
                <a:lnTo>
                  <a:pt x="53578" y="321469"/>
                </a:lnTo>
                <a:lnTo>
                  <a:pt x="53578" y="357188"/>
                </a:lnTo>
                <a:lnTo>
                  <a:pt x="62507" y="392906"/>
                </a:lnTo>
                <a:lnTo>
                  <a:pt x="71437" y="410766"/>
                </a:lnTo>
                <a:lnTo>
                  <a:pt x="71437" y="428625"/>
                </a:lnTo>
                <a:lnTo>
                  <a:pt x="80367" y="437555"/>
                </a:lnTo>
                <a:lnTo>
                  <a:pt x="80367" y="446484"/>
                </a:lnTo>
                <a:lnTo>
                  <a:pt x="80367" y="437555"/>
                </a:lnTo>
                <a:lnTo>
                  <a:pt x="80367" y="428625"/>
                </a:lnTo>
                <a:lnTo>
                  <a:pt x="80367" y="410766"/>
                </a:lnTo>
                <a:lnTo>
                  <a:pt x="80367" y="383977"/>
                </a:lnTo>
                <a:lnTo>
                  <a:pt x="80367" y="348258"/>
                </a:lnTo>
                <a:lnTo>
                  <a:pt x="89296" y="312539"/>
                </a:lnTo>
                <a:lnTo>
                  <a:pt x="98226" y="276820"/>
                </a:lnTo>
                <a:lnTo>
                  <a:pt x="107156" y="241102"/>
                </a:lnTo>
                <a:lnTo>
                  <a:pt x="116086" y="205383"/>
                </a:lnTo>
                <a:lnTo>
                  <a:pt x="133945" y="178594"/>
                </a:lnTo>
                <a:lnTo>
                  <a:pt x="160734" y="160734"/>
                </a:lnTo>
                <a:lnTo>
                  <a:pt x="178593" y="151805"/>
                </a:lnTo>
                <a:lnTo>
                  <a:pt x="196453" y="142875"/>
                </a:lnTo>
                <a:lnTo>
                  <a:pt x="214312" y="142875"/>
                </a:lnTo>
                <a:lnTo>
                  <a:pt x="232171" y="151805"/>
                </a:lnTo>
                <a:lnTo>
                  <a:pt x="250031" y="160734"/>
                </a:lnTo>
                <a:lnTo>
                  <a:pt x="267890" y="178594"/>
                </a:lnTo>
                <a:lnTo>
                  <a:pt x="276820" y="205383"/>
                </a:lnTo>
                <a:lnTo>
                  <a:pt x="276820" y="223242"/>
                </a:lnTo>
                <a:lnTo>
                  <a:pt x="276820" y="258961"/>
                </a:lnTo>
                <a:lnTo>
                  <a:pt x="267890" y="276820"/>
                </a:lnTo>
                <a:lnTo>
                  <a:pt x="258961" y="312539"/>
                </a:lnTo>
                <a:lnTo>
                  <a:pt x="241101" y="339328"/>
                </a:lnTo>
                <a:lnTo>
                  <a:pt x="223242" y="357188"/>
                </a:lnTo>
                <a:lnTo>
                  <a:pt x="205382" y="383977"/>
                </a:lnTo>
                <a:lnTo>
                  <a:pt x="178593" y="401836"/>
                </a:lnTo>
                <a:lnTo>
                  <a:pt x="160734" y="410766"/>
                </a:lnTo>
                <a:lnTo>
                  <a:pt x="142875" y="419695"/>
                </a:lnTo>
                <a:lnTo>
                  <a:pt x="125015" y="428625"/>
                </a:lnTo>
                <a:lnTo>
                  <a:pt x="116086" y="428625"/>
                </a:lnTo>
                <a:lnTo>
                  <a:pt x="107156" y="428625"/>
                </a:lnTo>
                <a:lnTo>
                  <a:pt x="107156" y="428625"/>
                </a:lnTo>
                <a:lnTo>
                  <a:pt x="107156" y="419695"/>
                </a:lnTo>
                <a:lnTo>
                  <a:pt x="116086" y="410766"/>
                </a:lnTo>
                <a:lnTo>
                  <a:pt x="125015" y="401836"/>
                </a:lnTo>
                <a:lnTo>
                  <a:pt x="133945" y="392906"/>
                </a:lnTo>
                <a:lnTo>
                  <a:pt x="160734" y="383977"/>
                </a:lnTo>
                <a:lnTo>
                  <a:pt x="178593" y="383977"/>
                </a:lnTo>
                <a:lnTo>
                  <a:pt x="205382" y="375047"/>
                </a:lnTo>
                <a:lnTo>
                  <a:pt x="223242" y="375047"/>
                </a:lnTo>
                <a:lnTo>
                  <a:pt x="250031" y="366117"/>
                </a:lnTo>
                <a:lnTo>
                  <a:pt x="276820" y="357188"/>
                </a:lnTo>
                <a:lnTo>
                  <a:pt x="294679" y="348258"/>
                </a:lnTo>
                <a:lnTo>
                  <a:pt x="321468" y="339328"/>
                </a:lnTo>
                <a:lnTo>
                  <a:pt x="348257" y="321469"/>
                </a:lnTo>
                <a:lnTo>
                  <a:pt x="366117" y="303609"/>
                </a:lnTo>
                <a:lnTo>
                  <a:pt x="392906" y="285750"/>
                </a:lnTo>
                <a:lnTo>
                  <a:pt x="419695" y="267891"/>
                </a:lnTo>
                <a:lnTo>
                  <a:pt x="437554" y="241102"/>
                </a:lnTo>
                <a:lnTo>
                  <a:pt x="464343" y="214313"/>
                </a:lnTo>
                <a:lnTo>
                  <a:pt x="473273" y="187523"/>
                </a:lnTo>
                <a:lnTo>
                  <a:pt x="491132" y="160734"/>
                </a:lnTo>
                <a:lnTo>
                  <a:pt x="500062" y="142875"/>
                </a:lnTo>
                <a:lnTo>
                  <a:pt x="508992" y="116086"/>
                </a:lnTo>
                <a:lnTo>
                  <a:pt x="508992" y="107156"/>
                </a:lnTo>
                <a:lnTo>
                  <a:pt x="508992" y="89297"/>
                </a:lnTo>
                <a:lnTo>
                  <a:pt x="500062" y="89297"/>
                </a:lnTo>
                <a:lnTo>
                  <a:pt x="491132" y="89297"/>
                </a:lnTo>
                <a:lnTo>
                  <a:pt x="482203" y="107156"/>
                </a:lnTo>
                <a:lnTo>
                  <a:pt x="464343" y="125016"/>
                </a:lnTo>
                <a:lnTo>
                  <a:pt x="437554" y="151805"/>
                </a:lnTo>
                <a:lnTo>
                  <a:pt x="428625" y="178594"/>
                </a:lnTo>
                <a:lnTo>
                  <a:pt x="410765" y="214313"/>
                </a:lnTo>
                <a:lnTo>
                  <a:pt x="401836" y="250031"/>
                </a:lnTo>
                <a:lnTo>
                  <a:pt x="401836" y="285750"/>
                </a:lnTo>
                <a:lnTo>
                  <a:pt x="410765" y="321469"/>
                </a:lnTo>
                <a:lnTo>
                  <a:pt x="419695" y="357188"/>
                </a:lnTo>
                <a:lnTo>
                  <a:pt x="446484" y="383977"/>
                </a:lnTo>
                <a:lnTo>
                  <a:pt x="473273" y="401836"/>
                </a:lnTo>
                <a:lnTo>
                  <a:pt x="508992" y="410766"/>
                </a:lnTo>
                <a:lnTo>
                  <a:pt x="544711" y="419695"/>
                </a:lnTo>
                <a:lnTo>
                  <a:pt x="589359" y="419695"/>
                </a:lnTo>
                <a:lnTo>
                  <a:pt x="634007" y="419695"/>
                </a:lnTo>
                <a:lnTo>
                  <a:pt x="687586" y="410766"/>
                </a:lnTo>
                <a:lnTo>
                  <a:pt x="750093" y="401836"/>
                </a:lnTo>
                <a:lnTo>
                  <a:pt x="750093" y="401836"/>
                </a:lnTo>
                <a:lnTo>
                  <a:pt x="750093" y="401836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96836"/>
            <a:ext cx="8570911" cy="158591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64623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Mercantilism is the economic philosophy in which a nations power depended on its wealth in gold or silver</a:t>
            </a:r>
          </a:p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kkitt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Mercantilism leads to colonialism</a:t>
            </a:r>
          </a:p>
          <a:p>
            <a:pPr marL="292100" marR="0" lvl="0" indent="-1498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Rokkitt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kkitt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Colonies were the source of raw materials and became new markets for finished goods to be sold</a:t>
            </a:r>
          </a:p>
        </p:txBody>
      </p:sp>
      <p:sp>
        <p:nvSpPr>
          <p:cNvPr id="199" name="Shape 199"/>
          <p:cNvSpPr/>
          <p:nvPr/>
        </p:nvSpPr>
        <p:spPr>
          <a:xfrm>
            <a:off x="2840036" y="1384300"/>
            <a:ext cx="222249" cy="231774"/>
          </a:xfrm>
          <a:custGeom>
            <a:avLst/>
            <a:gdLst/>
            <a:ahLst/>
            <a:cxnLst/>
            <a:rect l="0" t="0" r="0" b="0"/>
            <a:pathLst>
              <a:path w="223242" h="232171" extrusionOk="0">
                <a:moveTo>
                  <a:pt x="80367" y="0"/>
                </a:moveTo>
                <a:lnTo>
                  <a:pt x="71437" y="0"/>
                </a:lnTo>
                <a:lnTo>
                  <a:pt x="71437" y="0"/>
                </a:lnTo>
                <a:lnTo>
                  <a:pt x="71437" y="8929"/>
                </a:lnTo>
                <a:lnTo>
                  <a:pt x="71437" y="8929"/>
                </a:lnTo>
                <a:lnTo>
                  <a:pt x="71437" y="26788"/>
                </a:lnTo>
                <a:lnTo>
                  <a:pt x="80367" y="35718"/>
                </a:lnTo>
                <a:lnTo>
                  <a:pt x="80367" y="53577"/>
                </a:lnTo>
                <a:lnTo>
                  <a:pt x="80367" y="62507"/>
                </a:lnTo>
                <a:lnTo>
                  <a:pt x="89297" y="80367"/>
                </a:lnTo>
                <a:lnTo>
                  <a:pt x="89297" y="98226"/>
                </a:lnTo>
                <a:lnTo>
                  <a:pt x="98226" y="107156"/>
                </a:lnTo>
                <a:lnTo>
                  <a:pt x="98226" y="125015"/>
                </a:lnTo>
                <a:lnTo>
                  <a:pt x="98226" y="133945"/>
                </a:lnTo>
                <a:lnTo>
                  <a:pt x="98226" y="142874"/>
                </a:lnTo>
                <a:lnTo>
                  <a:pt x="98226" y="151804"/>
                </a:lnTo>
                <a:lnTo>
                  <a:pt x="98226" y="169663"/>
                </a:lnTo>
                <a:lnTo>
                  <a:pt x="98226" y="169663"/>
                </a:lnTo>
                <a:lnTo>
                  <a:pt x="98226" y="178593"/>
                </a:lnTo>
                <a:lnTo>
                  <a:pt x="107156" y="178593"/>
                </a:lnTo>
                <a:lnTo>
                  <a:pt x="107156" y="187523"/>
                </a:lnTo>
                <a:lnTo>
                  <a:pt x="107156" y="187523"/>
                </a:lnTo>
                <a:lnTo>
                  <a:pt x="107156" y="187523"/>
                </a:lnTo>
                <a:lnTo>
                  <a:pt x="107156" y="187523"/>
                </a:lnTo>
                <a:lnTo>
                  <a:pt x="107156" y="178593"/>
                </a:lnTo>
                <a:lnTo>
                  <a:pt x="107156" y="178593"/>
                </a:lnTo>
                <a:lnTo>
                  <a:pt x="107156" y="169663"/>
                </a:lnTo>
                <a:lnTo>
                  <a:pt x="98226" y="160734"/>
                </a:lnTo>
                <a:lnTo>
                  <a:pt x="98226" y="151804"/>
                </a:lnTo>
                <a:lnTo>
                  <a:pt x="80367" y="142874"/>
                </a:lnTo>
                <a:lnTo>
                  <a:pt x="71437" y="142874"/>
                </a:lnTo>
                <a:lnTo>
                  <a:pt x="62507" y="133945"/>
                </a:lnTo>
                <a:lnTo>
                  <a:pt x="53578" y="125015"/>
                </a:lnTo>
                <a:lnTo>
                  <a:pt x="35718" y="125015"/>
                </a:lnTo>
                <a:lnTo>
                  <a:pt x="26789" y="116085"/>
                </a:lnTo>
                <a:lnTo>
                  <a:pt x="17859" y="116085"/>
                </a:lnTo>
                <a:lnTo>
                  <a:pt x="17859" y="116085"/>
                </a:lnTo>
                <a:lnTo>
                  <a:pt x="8929" y="116085"/>
                </a:lnTo>
                <a:lnTo>
                  <a:pt x="8929" y="116085"/>
                </a:lnTo>
                <a:lnTo>
                  <a:pt x="8929" y="116085"/>
                </a:lnTo>
                <a:lnTo>
                  <a:pt x="0" y="116085"/>
                </a:lnTo>
                <a:lnTo>
                  <a:pt x="8929" y="116085"/>
                </a:lnTo>
                <a:lnTo>
                  <a:pt x="8929" y="125015"/>
                </a:lnTo>
                <a:lnTo>
                  <a:pt x="8929" y="133945"/>
                </a:lnTo>
                <a:lnTo>
                  <a:pt x="17859" y="133945"/>
                </a:lnTo>
                <a:lnTo>
                  <a:pt x="26789" y="142874"/>
                </a:lnTo>
                <a:lnTo>
                  <a:pt x="35718" y="160734"/>
                </a:lnTo>
                <a:lnTo>
                  <a:pt x="44648" y="169663"/>
                </a:lnTo>
                <a:lnTo>
                  <a:pt x="53578" y="178593"/>
                </a:lnTo>
                <a:lnTo>
                  <a:pt x="62507" y="196452"/>
                </a:lnTo>
                <a:lnTo>
                  <a:pt x="71437" y="205382"/>
                </a:lnTo>
                <a:lnTo>
                  <a:pt x="80367" y="214312"/>
                </a:lnTo>
                <a:lnTo>
                  <a:pt x="89297" y="223242"/>
                </a:lnTo>
                <a:lnTo>
                  <a:pt x="98226" y="223242"/>
                </a:lnTo>
                <a:lnTo>
                  <a:pt x="107156" y="232171"/>
                </a:lnTo>
                <a:lnTo>
                  <a:pt x="116086" y="232171"/>
                </a:lnTo>
                <a:lnTo>
                  <a:pt x="125015" y="223242"/>
                </a:lnTo>
                <a:lnTo>
                  <a:pt x="142875" y="223242"/>
                </a:lnTo>
                <a:lnTo>
                  <a:pt x="151804" y="205382"/>
                </a:lnTo>
                <a:lnTo>
                  <a:pt x="160734" y="196452"/>
                </a:lnTo>
                <a:lnTo>
                  <a:pt x="169664" y="187523"/>
                </a:lnTo>
                <a:lnTo>
                  <a:pt x="187523" y="178593"/>
                </a:lnTo>
                <a:lnTo>
                  <a:pt x="196453" y="169663"/>
                </a:lnTo>
                <a:lnTo>
                  <a:pt x="205382" y="160734"/>
                </a:lnTo>
                <a:lnTo>
                  <a:pt x="205382" y="151804"/>
                </a:lnTo>
                <a:lnTo>
                  <a:pt x="214312" y="142874"/>
                </a:lnTo>
                <a:lnTo>
                  <a:pt x="223242" y="142874"/>
                </a:lnTo>
                <a:lnTo>
                  <a:pt x="223242" y="142874"/>
                </a:lnTo>
                <a:lnTo>
                  <a:pt x="223242" y="142874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3143250" y="1438275"/>
            <a:ext cx="231775" cy="249237"/>
          </a:xfrm>
          <a:custGeom>
            <a:avLst/>
            <a:gdLst/>
            <a:ahLst/>
            <a:cxnLst/>
            <a:rect l="0" t="0" r="0" b="0"/>
            <a:pathLst>
              <a:path w="232172" h="250032" extrusionOk="0">
                <a:moveTo>
                  <a:pt x="151805" y="8930"/>
                </a:moveTo>
                <a:lnTo>
                  <a:pt x="151805" y="8930"/>
                </a:lnTo>
                <a:lnTo>
                  <a:pt x="151805" y="8930"/>
                </a:lnTo>
                <a:lnTo>
                  <a:pt x="15180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0"/>
                </a:lnTo>
                <a:lnTo>
                  <a:pt x="133945" y="0"/>
                </a:lnTo>
                <a:lnTo>
                  <a:pt x="125016" y="0"/>
                </a:lnTo>
                <a:lnTo>
                  <a:pt x="116086" y="8930"/>
                </a:lnTo>
                <a:lnTo>
                  <a:pt x="107156" y="17860"/>
                </a:lnTo>
                <a:lnTo>
                  <a:pt x="98227" y="26790"/>
                </a:lnTo>
                <a:lnTo>
                  <a:pt x="80367" y="35719"/>
                </a:lnTo>
                <a:lnTo>
                  <a:pt x="53578" y="53579"/>
                </a:lnTo>
                <a:lnTo>
                  <a:pt x="44648" y="71438"/>
                </a:lnTo>
                <a:lnTo>
                  <a:pt x="26789" y="89297"/>
                </a:lnTo>
                <a:lnTo>
                  <a:pt x="8930" y="98227"/>
                </a:lnTo>
                <a:lnTo>
                  <a:pt x="893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8930" y="133946"/>
                </a:lnTo>
                <a:lnTo>
                  <a:pt x="17859" y="133946"/>
                </a:lnTo>
                <a:lnTo>
                  <a:pt x="26789" y="133946"/>
                </a:lnTo>
                <a:lnTo>
                  <a:pt x="44648" y="125016"/>
                </a:lnTo>
                <a:lnTo>
                  <a:pt x="71438" y="125016"/>
                </a:lnTo>
                <a:lnTo>
                  <a:pt x="98227" y="116086"/>
                </a:lnTo>
                <a:lnTo>
                  <a:pt x="107156" y="116086"/>
                </a:lnTo>
                <a:lnTo>
                  <a:pt x="125016" y="116086"/>
                </a:lnTo>
                <a:lnTo>
                  <a:pt x="133945" y="116086"/>
                </a:lnTo>
                <a:lnTo>
                  <a:pt x="142875" y="116086"/>
                </a:lnTo>
                <a:lnTo>
                  <a:pt x="142875" y="125016"/>
                </a:lnTo>
                <a:lnTo>
                  <a:pt x="142875" y="133946"/>
                </a:lnTo>
                <a:lnTo>
                  <a:pt x="125016" y="151805"/>
                </a:lnTo>
                <a:lnTo>
                  <a:pt x="116086" y="160735"/>
                </a:lnTo>
                <a:lnTo>
                  <a:pt x="98227" y="178594"/>
                </a:lnTo>
                <a:lnTo>
                  <a:pt x="80367" y="196454"/>
                </a:lnTo>
                <a:lnTo>
                  <a:pt x="71438" y="205383"/>
                </a:lnTo>
                <a:lnTo>
                  <a:pt x="62508" y="223243"/>
                </a:lnTo>
                <a:lnTo>
                  <a:pt x="62508" y="232172"/>
                </a:lnTo>
                <a:lnTo>
                  <a:pt x="62508" y="241102"/>
                </a:lnTo>
                <a:lnTo>
                  <a:pt x="71438" y="241102"/>
                </a:lnTo>
                <a:lnTo>
                  <a:pt x="80367" y="250032"/>
                </a:lnTo>
                <a:lnTo>
                  <a:pt x="89297" y="250032"/>
                </a:lnTo>
                <a:lnTo>
                  <a:pt x="116086" y="250032"/>
                </a:lnTo>
                <a:lnTo>
                  <a:pt x="133945" y="250032"/>
                </a:lnTo>
                <a:lnTo>
                  <a:pt x="151805" y="241102"/>
                </a:lnTo>
                <a:lnTo>
                  <a:pt x="178594" y="241102"/>
                </a:lnTo>
                <a:lnTo>
                  <a:pt x="205383" y="232172"/>
                </a:lnTo>
                <a:lnTo>
                  <a:pt x="232172" y="223243"/>
                </a:lnTo>
                <a:lnTo>
                  <a:pt x="232172" y="223243"/>
                </a:lnTo>
                <a:lnTo>
                  <a:pt x="232172" y="223243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3429000" y="1544637"/>
            <a:ext cx="98424" cy="88899"/>
          </a:xfrm>
          <a:custGeom>
            <a:avLst/>
            <a:gdLst/>
            <a:ahLst/>
            <a:cxnLst/>
            <a:rect l="0" t="0" r="0" b="0"/>
            <a:pathLst>
              <a:path w="98227" h="89297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17859"/>
                </a:lnTo>
                <a:lnTo>
                  <a:pt x="17859" y="26789"/>
                </a:lnTo>
                <a:lnTo>
                  <a:pt x="35719" y="35718"/>
                </a:lnTo>
                <a:lnTo>
                  <a:pt x="44648" y="44648"/>
                </a:lnTo>
                <a:lnTo>
                  <a:pt x="53578" y="53578"/>
                </a:lnTo>
                <a:lnTo>
                  <a:pt x="62508" y="62508"/>
                </a:lnTo>
                <a:lnTo>
                  <a:pt x="71438" y="71437"/>
                </a:lnTo>
                <a:lnTo>
                  <a:pt x="80367" y="80367"/>
                </a:lnTo>
                <a:lnTo>
                  <a:pt x="89297" y="89297"/>
                </a:lnTo>
                <a:lnTo>
                  <a:pt x="98227" y="89297"/>
                </a:lnTo>
                <a:lnTo>
                  <a:pt x="98227" y="89297"/>
                </a:lnTo>
                <a:lnTo>
                  <a:pt x="98227" y="89297"/>
                </a:lnTo>
                <a:lnTo>
                  <a:pt x="98227" y="89297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3473450" y="1490662"/>
            <a:ext cx="98424" cy="223836"/>
          </a:xfrm>
          <a:custGeom>
            <a:avLst/>
            <a:gdLst/>
            <a:ahLst/>
            <a:cxnLst/>
            <a:rect l="0" t="0" r="0" b="0"/>
            <a:pathLst>
              <a:path w="98227" h="223242" extrusionOk="0">
                <a:moveTo>
                  <a:pt x="98227" y="0"/>
                </a:moveTo>
                <a:lnTo>
                  <a:pt x="98227" y="0"/>
                </a:lnTo>
                <a:lnTo>
                  <a:pt x="89297" y="0"/>
                </a:lnTo>
                <a:lnTo>
                  <a:pt x="89297" y="8929"/>
                </a:lnTo>
                <a:lnTo>
                  <a:pt x="80368" y="26789"/>
                </a:lnTo>
                <a:lnTo>
                  <a:pt x="71438" y="44648"/>
                </a:lnTo>
                <a:lnTo>
                  <a:pt x="62508" y="71437"/>
                </a:lnTo>
                <a:lnTo>
                  <a:pt x="53579" y="89296"/>
                </a:lnTo>
                <a:lnTo>
                  <a:pt x="35719" y="125015"/>
                </a:lnTo>
                <a:lnTo>
                  <a:pt x="26790" y="142875"/>
                </a:lnTo>
                <a:lnTo>
                  <a:pt x="17860" y="169664"/>
                </a:lnTo>
                <a:lnTo>
                  <a:pt x="8930" y="196453"/>
                </a:lnTo>
                <a:lnTo>
                  <a:pt x="0" y="21431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3652837" y="1527175"/>
            <a:ext cx="160336" cy="142874"/>
          </a:xfrm>
          <a:custGeom>
            <a:avLst/>
            <a:gdLst/>
            <a:ahLst/>
            <a:cxnLst/>
            <a:rect l="0" t="0" r="0" b="0"/>
            <a:pathLst>
              <a:path w="160735" h="142875" extrusionOk="0">
                <a:moveTo>
                  <a:pt x="107156" y="0"/>
                </a:moveTo>
                <a:lnTo>
                  <a:pt x="107156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8930"/>
                </a:lnTo>
                <a:lnTo>
                  <a:pt x="62508" y="17860"/>
                </a:lnTo>
                <a:lnTo>
                  <a:pt x="44649" y="26789"/>
                </a:lnTo>
                <a:lnTo>
                  <a:pt x="35719" y="44649"/>
                </a:lnTo>
                <a:lnTo>
                  <a:pt x="17860" y="53578"/>
                </a:lnTo>
                <a:lnTo>
                  <a:pt x="8930" y="71438"/>
                </a:lnTo>
                <a:lnTo>
                  <a:pt x="0" y="80368"/>
                </a:lnTo>
                <a:lnTo>
                  <a:pt x="0" y="98227"/>
                </a:lnTo>
                <a:lnTo>
                  <a:pt x="0" y="107157"/>
                </a:lnTo>
                <a:lnTo>
                  <a:pt x="8930" y="125016"/>
                </a:lnTo>
                <a:lnTo>
                  <a:pt x="17860" y="133946"/>
                </a:lnTo>
                <a:lnTo>
                  <a:pt x="26789" y="142875"/>
                </a:lnTo>
                <a:lnTo>
                  <a:pt x="44649" y="142875"/>
                </a:lnTo>
                <a:lnTo>
                  <a:pt x="62508" y="142875"/>
                </a:lnTo>
                <a:lnTo>
                  <a:pt x="80367" y="133946"/>
                </a:lnTo>
                <a:lnTo>
                  <a:pt x="98227" y="125016"/>
                </a:lnTo>
                <a:lnTo>
                  <a:pt x="116086" y="116086"/>
                </a:lnTo>
                <a:lnTo>
                  <a:pt x="142875" y="98227"/>
                </a:lnTo>
                <a:lnTo>
                  <a:pt x="151805" y="80368"/>
                </a:lnTo>
                <a:lnTo>
                  <a:pt x="160735" y="71438"/>
                </a:lnTo>
                <a:lnTo>
                  <a:pt x="160735" y="71438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3848100" y="1446212"/>
            <a:ext cx="188912" cy="233362"/>
          </a:xfrm>
          <a:custGeom>
            <a:avLst/>
            <a:gdLst/>
            <a:ahLst/>
            <a:cxnLst/>
            <a:rect l="0" t="0" r="0" b="0"/>
            <a:pathLst>
              <a:path w="187524" h="232172" extrusionOk="0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8930" y="98227"/>
                </a:lnTo>
                <a:lnTo>
                  <a:pt x="8930" y="125016"/>
                </a:lnTo>
                <a:lnTo>
                  <a:pt x="8930" y="142875"/>
                </a:lnTo>
                <a:lnTo>
                  <a:pt x="17860" y="169664"/>
                </a:lnTo>
                <a:lnTo>
                  <a:pt x="26789" y="187524"/>
                </a:lnTo>
                <a:lnTo>
                  <a:pt x="26789" y="196453"/>
                </a:lnTo>
                <a:lnTo>
                  <a:pt x="26789" y="205383"/>
                </a:lnTo>
                <a:lnTo>
                  <a:pt x="26789" y="205383"/>
                </a:lnTo>
                <a:lnTo>
                  <a:pt x="35719" y="205383"/>
                </a:lnTo>
                <a:lnTo>
                  <a:pt x="35719" y="196453"/>
                </a:lnTo>
                <a:lnTo>
                  <a:pt x="35719" y="187524"/>
                </a:lnTo>
                <a:lnTo>
                  <a:pt x="44649" y="178594"/>
                </a:lnTo>
                <a:lnTo>
                  <a:pt x="53578" y="160735"/>
                </a:lnTo>
                <a:lnTo>
                  <a:pt x="62508" y="142875"/>
                </a:lnTo>
                <a:lnTo>
                  <a:pt x="71438" y="133945"/>
                </a:lnTo>
                <a:lnTo>
                  <a:pt x="80368" y="116086"/>
                </a:lnTo>
                <a:lnTo>
                  <a:pt x="89297" y="107156"/>
                </a:lnTo>
                <a:lnTo>
                  <a:pt x="98227" y="107156"/>
                </a:lnTo>
                <a:lnTo>
                  <a:pt x="116086" y="107156"/>
                </a:lnTo>
                <a:lnTo>
                  <a:pt x="125016" y="107156"/>
                </a:lnTo>
                <a:lnTo>
                  <a:pt x="125016" y="116086"/>
                </a:lnTo>
                <a:lnTo>
                  <a:pt x="133946" y="133945"/>
                </a:lnTo>
                <a:lnTo>
                  <a:pt x="142875" y="142875"/>
                </a:lnTo>
                <a:lnTo>
                  <a:pt x="151805" y="160735"/>
                </a:lnTo>
                <a:lnTo>
                  <a:pt x="160735" y="169664"/>
                </a:lnTo>
                <a:lnTo>
                  <a:pt x="169664" y="187524"/>
                </a:lnTo>
                <a:lnTo>
                  <a:pt x="169664" y="205383"/>
                </a:lnTo>
                <a:lnTo>
                  <a:pt x="178594" y="214313"/>
                </a:lnTo>
                <a:lnTo>
                  <a:pt x="178594" y="223242"/>
                </a:lnTo>
                <a:lnTo>
                  <a:pt x="187524" y="232172"/>
                </a:lnTo>
                <a:lnTo>
                  <a:pt x="187524" y="232172"/>
                </a:lnTo>
                <a:lnTo>
                  <a:pt x="187524" y="232172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3527425" y="1608137"/>
            <a:ext cx="133349" cy="79374"/>
          </a:xfrm>
          <a:custGeom>
            <a:avLst/>
            <a:gdLst/>
            <a:ahLst/>
            <a:cxnLst/>
            <a:rect l="0" t="0" r="0" b="0"/>
            <a:pathLst>
              <a:path w="133945" h="80367" extrusionOk="0">
                <a:moveTo>
                  <a:pt x="35718" y="8929"/>
                </a:moveTo>
                <a:lnTo>
                  <a:pt x="35718" y="8929"/>
                </a:lnTo>
                <a:lnTo>
                  <a:pt x="35718" y="8929"/>
                </a:lnTo>
                <a:lnTo>
                  <a:pt x="35718" y="8929"/>
                </a:lnTo>
                <a:lnTo>
                  <a:pt x="35718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35718" y="17859"/>
                </a:lnTo>
                <a:lnTo>
                  <a:pt x="35718" y="17859"/>
                </a:lnTo>
                <a:lnTo>
                  <a:pt x="35718" y="17859"/>
                </a:lnTo>
                <a:lnTo>
                  <a:pt x="35718" y="17859"/>
                </a:lnTo>
                <a:lnTo>
                  <a:pt x="35718" y="17859"/>
                </a:lnTo>
                <a:lnTo>
                  <a:pt x="26789" y="1785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17859" y="17859"/>
                </a:lnTo>
                <a:lnTo>
                  <a:pt x="17859" y="26789"/>
                </a:lnTo>
                <a:lnTo>
                  <a:pt x="35718" y="26789"/>
                </a:lnTo>
                <a:lnTo>
                  <a:pt x="44648" y="35718"/>
                </a:lnTo>
                <a:lnTo>
                  <a:pt x="53578" y="44648"/>
                </a:lnTo>
                <a:lnTo>
                  <a:pt x="62507" y="53578"/>
                </a:lnTo>
                <a:lnTo>
                  <a:pt x="71437" y="53578"/>
                </a:lnTo>
                <a:lnTo>
                  <a:pt x="80367" y="62507"/>
                </a:lnTo>
                <a:lnTo>
                  <a:pt x="80367" y="62507"/>
                </a:lnTo>
                <a:lnTo>
                  <a:pt x="89296" y="62507"/>
                </a:lnTo>
                <a:lnTo>
                  <a:pt x="98226" y="71437"/>
                </a:lnTo>
                <a:lnTo>
                  <a:pt x="98226" y="71437"/>
                </a:lnTo>
                <a:lnTo>
                  <a:pt x="107156" y="71437"/>
                </a:lnTo>
                <a:lnTo>
                  <a:pt x="107156" y="80367"/>
                </a:lnTo>
                <a:lnTo>
                  <a:pt x="116086" y="80367"/>
                </a:lnTo>
                <a:lnTo>
                  <a:pt x="125015" y="80367"/>
                </a:lnTo>
                <a:lnTo>
                  <a:pt x="125015" y="80367"/>
                </a:lnTo>
                <a:lnTo>
                  <a:pt x="133945" y="80367"/>
                </a:lnTo>
                <a:lnTo>
                  <a:pt x="133945" y="80367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4071937" y="1482725"/>
            <a:ext cx="704850" cy="312737"/>
          </a:xfrm>
          <a:custGeom>
            <a:avLst/>
            <a:gdLst/>
            <a:ahLst/>
            <a:cxnLst/>
            <a:rect l="0" t="0" r="0" b="0"/>
            <a:pathLst>
              <a:path w="705445" h="312539" extrusionOk="0">
                <a:moveTo>
                  <a:pt x="98226" y="35719"/>
                </a:moveTo>
                <a:lnTo>
                  <a:pt x="98226" y="35719"/>
                </a:lnTo>
                <a:lnTo>
                  <a:pt x="89296" y="35719"/>
                </a:lnTo>
                <a:lnTo>
                  <a:pt x="80367" y="44648"/>
                </a:lnTo>
                <a:lnTo>
                  <a:pt x="71437" y="44648"/>
                </a:lnTo>
                <a:lnTo>
                  <a:pt x="62507" y="62508"/>
                </a:lnTo>
                <a:lnTo>
                  <a:pt x="53578" y="71437"/>
                </a:lnTo>
                <a:lnTo>
                  <a:pt x="35718" y="89297"/>
                </a:lnTo>
                <a:lnTo>
                  <a:pt x="26789" y="107156"/>
                </a:lnTo>
                <a:lnTo>
                  <a:pt x="17859" y="125016"/>
                </a:lnTo>
                <a:lnTo>
                  <a:pt x="8929" y="142875"/>
                </a:lnTo>
                <a:lnTo>
                  <a:pt x="8929" y="160734"/>
                </a:lnTo>
                <a:lnTo>
                  <a:pt x="0" y="169664"/>
                </a:lnTo>
                <a:lnTo>
                  <a:pt x="0" y="187523"/>
                </a:lnTo>
                <a:lnTo>
                  <a:pt x="8929" y="196453"/>
                </a:lnTo>
                <a:lnTo>
                  <a:pt x="17859" y="196453"/>
                </a:lnTo>
                <a:lnTo>
                  <a:pt x="17859" y="196453"/>
                </a:lnTo>
                <a:lnTo>
                  <a:pt x="35718" y="196453"/>
                </a:lnTo>
                <a:lnTo>
                  <a:pt x="44648" y="187523"/>
                </a:lnTo>
                <a:lnTo>
                  <a:pt x="53578" y="178594"/>
                </a:lnTo>
                <a:lnTo>
                  <a:pt x="62507" y="160734"/>
                </a:lnTo>
                <a:lnTo>
                  <a:pt x="71437" y="151805"/>
                </a:lnTo>
                <a:lnTo>
                  <a:pt x="80367" y="125016"/>
                </a:lnTo>
                <a:lnTo>
                  <a:pt x="89296" y="116086"/>
                </a:lnTo>
                <a:lnTo>
                  <a:pt x="89296" y="98226"/>
                </a:lnTo>
                <a:lnTo>
                  <a:pt x="89296" y="89297"/>
                </a:lnTo>
                <a:lnTo>
                  <a:pt x="89296" y="80367"/>
                </a:lnTo>
                <a:lnTo>
                  <a:pt x="80367" y="71437"/>
                </a:lnTo>
                <a:lnTo>
                  <a:pt x="80367" y="71437"/>
                </a:lnTo>
                <a:lnTo>
                  <a:pt x="80367" y="71437"/>
                </a:lnTo>
                <a:lnTo>
                  <a:pt x="71437" y="71437"/>
                </a:lnTo>
                <a:lnTo>
                  <a:pt x="71437" y="80367"/>
                </a:lnTo>
                <a:lnTo>
                  <a:pt x="71437" y="89297"/>
                </a:lnTo>
                <a:lnTo>
                  <a:pt x="80367" y="107156"/>
                </a:lnTo>
                <a:lnTo>
                  <a:pt x="80367" y="116086"/>
                </a:lnTo>
                <a:lnTo>
                  <a:pt x="89296" y="125016"/>
                </a:lnTo>
                <a:lnTo>
                  <a:pt x="98226" y="142875"/>
                </a:lnTo>
                <a:lnTo>
                  <a:pt x="107156" y="151805"/>
                </a:lnTo>
                <a:lnTo>
                  <a:pt x="116085" y="160734"/>
                </a:lnTo>
                <a:lnTo>
                  <a:pt x="125015" y="160734"/>
                </a:lnTo>
                <a:lnTo>
                  <a:pt x="125015" y="169664"/>
                </a:lnTo>
                <a:lnTo>
                  <a:pt x="133945" y="169664"/>
                </a:lnTo>
                <a:lnTo>
                  <a:pt x="142875" y="169664"/>
                </a:lnTo>
                <a:lnTo>
                  <a:pt x="142875" y="160734"/>
                </a:lnTo>
                <a:lnTo>
                  <a:pt x="142875" y="160734"/>
                </a:lnTo>
                <a:lnTo>
                  <a:pt x="151804" y="151805"/>
                </a:lnTo>
                <a:lnTo>
                  <a:pt x="151804" y="133945"/>
                </a:lnTo>
                <a:lnTo>
                  <a:pt x="160734" y="125016"/>
                </a:lnTo>
                <a:lnTo>
                  <a:pt x="160734" y="107156"/>
                </a:lnTo>
                <a:lnTo>
                  <a:pt x="160734" y="98226"/>
                </a:lnTo>
                <a:lnTo>
                  <a:pt x="160734" y="80367"/>
                </a:lnTo>
                <a:lnTo>
                  <a:pt x="169664" y="80367"/>
                </a:lnTo>
                <a:lnTo>
                  <a:pt x="169664" y="71437"/>
                </a:lnTo>
                <a:lnTo>
                  <a:pt x="169664" y="71437"/>
                </a:lnTo>
                <a:lnTo>
                  <a:pt x="169664" y="71437"/>
                </a:lnTo>
                <a:lnTo>
                  <a:pt x="178593" y="80367"/>
                </a:lnTo>
                <a:lnTo>
                  <a:pt x="187523" y="98226"/>
                </a:lnTo>
                <a:lnTo>
                  <a:pt x="187523" y="107156"/>
                </a:lnTo>
                <a:lnTo>
                  <a:pt x="196453" y="116086"/>
                </a:lnTo>
                <a:lnTo>
                  <a:pt x="196453" y="125016"/>
                </a:lnTo>
                <a:lnTo>
                  <a:pt x="205382" y="142875"/>
                </a:lnTo>
                <a:lnTo>
                  <a:pt x="214312" y="151805"/>
                </a:lnTo>
                <a:lnTo>
                  <a:pt x="214312" y="160734"/>
                </a:lnTo>
                <a:lnTo>
                  <a:pt x="223242" y="160734"/>
                </a:lnTo>
                <a:lnTo>
                  <a:pt x="223242" y="160734"/>
                </a:lnTo>
                <a:lnTo>
                  <a:pt x="232171" y="160734"/>
                </a:lnTo>
                <a:lnTo>
                  <a:pt x="241101" y="160734"/>
                </a:lnTo>
                <a:lnTo>
                  <a:pt x="241101" y="151805"/>
                </a:lnTo>
                <a:lnTo>
                  <a:pt x="250031" y="133945"/>
                </a:lnTo>
                <a:lnTo>
                  <a:pt x="258960" y="125016"/>
                </a:lnTo>
                <a:lnTo>
                  <a:pt x="267890" y="107156"/>
                </a:lnTo>
                <a:lnTo>
                  <a:pt x="276820" y="98226"/>
                </a:lnTo>
                <a:lnTo>
                  <a:pt x="285750" y="80367"/>
                </a:lnTo>
                <a:lnTo>
                  <a:pt x="294679" y="71437"/>
                </a:lnTo>
                <a:lnTo>
                  <a:pt x="303609" y="62508"/>
                </a:lnTo>
                <a:lnTo>
                  <a:pt x="303609" y="62508"/>
                </a:lnTo>
                <a:lnTo>
                  <a:pt x="312539" y="62508"/>
                </a:lnTo>
                <a:lnTo>
                  <a:pt x="312539" y="62508"/>
                </a:lnTo>
                <a:lnTo>
                  <a:pt x="321468" y="71437"/>
                </a:lnTo>
                <a:lnTo>
                  <a:pt x="321468" y="80367"/>
                </a:lnTo>
                <a:lnTo>
                  <a:pt x="330398" y="98226"/>
                </a:lnTo>
                <a:lnTo>
                  <a:pt x="330398" y="116086"/>
                </a:lnTo>
                <a:lnTo>
                  <a:pt x="330398" y="125016"/>
                </a:lnTo>
                <a:lnTo>
                  <a:pt x="339328" y="142875"/>
                </a:lnTo>
                <a:lnTo>
                  <a:pt x="339328" y="151805"/>
                </a:lnTo>
                <a:lnTo>
                  <a:pt x="348257" y="151805"/>
                </a:lnTo>
                <a:lnTo>
                  <a:pt x="357187" y="151805"/>
                </a:lnTo>
                <a:lnTo>
                  <a:pt x="375046" y="151805"/>
                </a:lnTo>
                <a:lnTo>
                  <a:pt x="383976" y="142875"/>
                </a:lnTo>
                <a:lnTo>
                  <a:pt x="401835" y="133945"/>
                </a:lnTo>
                <a:lnTo>
                  <a:pt x="419695" y="125016"/>
                </a:lnTo>
                <a:lnTo>
                  <a:pt x="428625" y="107156"/>
                </a:lnTo>
                <a:lnTo>
                  <a:pt x="446484" y="89297"/>
                </a:lnTo>
                <a:lnTo>
                  <a:pt x="455414" y="71437"/>
                </a:lnTo>
                <a:lnTo>
                  <a:pt x="464343" y="62508"/>
                </a:lnTo>
                <a:lnTo>
                  <a:pt x="464343" y="44648"/>
                </a:lnTo>
                <a:lnTo>
                  <a:pt x="473273" y="44648"/>
                </a:lnTo>
                <a:lnTo>
                  <a:pt x="464343" y="44648"/>
                </a:lnTo>
                <a:lnTo>
                  <a:pt x="455414" y="44648"/>
                </a:lnTo>
                <a:lnTo>
                  <a:pt x="455414" y="53578"/>
                </a:lnTo>
                <a:lnTo>
                  <a:pt x="446484" y="62508"/>
                </a:lnTo>
                <a:lnTo>
                  <a:pt x="428625" y="71437"/>
                </a:lnTo>
                <a:lnTo>
                  <a:pt x="419695" y="89297"/>
                </a:lnTo>
                <a:lnTo>
                  <a:pt x="410765" y="107156"/>
                </a:lnTo>
                <a:lnTo>
                  <a:pt x="410765" y="125016"/>
                </a:lnTo>
                <a:lnTo>
                  <a:pt x="410765" y="133945"/>
                </a:lnTo>
                <a:lnTo>
                  <a:pt x="410765" y="142875"/>
                </a:lnTo>
                <a:lnTo>
                  <a:pt x="419695" y="151805"/>
                </a:lnTo>
                <a:lnTo>
                  <a:pt x="419695" y="151805"/>
                </a:lnTo>
                <a:lnTo>
                  <a:pt x="428625" y="151805"/>
                </a:lnTo>
                <a:lnTo>
                  <a:pt x="437554" y="151805"/>
                </a:lnTo>
                <a:lnTo>
                  <a:pt x="437554" y="142875"/>
                </a:lnTo>
                <a:lnTo>
                  <a:pt x="446484" y="133945"/>
                </a:lnTo>
                <a:lnTo>
                  <a:pt x="455414" y="125016"/>
                </a:lnTo>
                <a:lnTo>
                  <a:pt x="455414" y="107156"/>
                </a:lnTo>
                <a:lnTo>
                  <a:pt x="464343" y="89297"/>
                </a:lnTo>
                <a:lnTo>
                  <a:pt x="464343" y="80367"/>
                </a:lnTo>
                <a:lnTo>
                  <a:pt x="473273" y="62508"/>
                </a:lnTo>
                <a:lnTo>
                  <a:pt x="473273" y="53578"/>
                </a:lnTo>
                <a:lnTo>
                  <a:pt x="473273" y="44648"/>
                </a:lnTo>
                <a:lnTo>
                  <a:pt x="473273" y="44648"/>
                </a:lnTo>
                <a:lnTo>
                  <a:pt x="473273" y="44648"/>
                </a:lnTo>
                <a:lnTo>
                  <a:pt x="482203" y="44648"/>
                </a:lnTo>
                <a:lnTo>
                  <a:pt x="482203" y="53578"/>
                </a:lnTo>
                <a:lnTo>
                  <a:pt x="491132" y="62508"/>
                </a:lnTo>
                <a:lnTo>
                  <a:pt x="491132" y="80367"/>
                </a:lnTo>
                <a:lnTo>
                  <a:pt x="500062" y="71437"/>
                </a:lnTo>
                <a:lnTo>
                  <a:pt x="508992" y="98226"/>
                </a:lnTo>
                <a:lnTo>
                  <a:pt x="517921" y="125016"/>
                </a:lnTo>
                <a:lnTo>
                  <a:pt x="526851" y="151805"/>
                </a:lnTo>
                <a:lnTo>
                  <a:pt x="526851" y="178594"/>
                </a:lnTo>
                <a:lnTo>
                  <a:pt x="526851" y="205383"/>
                </a:lnTo>
                <a:lnTo>
                  <a:pt x="526851" y="223242"/>
                </a:lnTo>
                <a:lnTo>
                  <a:pt x="526851" y="250031"/>
                </a:lnTo>
                <a:lnTo>
                  <a:pt x="526851" y="267891"/>
                </a:lnTo>
                <a:lnTo>
                  <a:pt x="526851" y="276820"/>
                </a:lnTo>
                <a:lnTo>
                  <a:pt x="517921" y="285750"/>
                </a:lnTo>
                <a:lnTo>
                  <a:pt x="517921" y="285750"/>
                </a:lnTo>
                <a:lnTo>
                  <a:pt x="508992" y="294680"/>
                </a:lnTo>
                <a:lnTo>
                  <a:pt x="500062" y="285750"/>
                </a:lnTo>
                <a:lnTo>
                  <a:pt x="491132" y="312539"/>
                </a:lnTo>
                <a:lnTo>
                  <a:pt x="482203" y="303609"/>
                </a:lnTo>
                <a:lnTo>
                  <a:pt x="473273" y="294680"/>
                </a:lnTo>
                <a:lnTo>
                  <a:pt x="464343" y="276820"/>
                </a:lnTo>
                <a:lnTo>
                  <a:pt x="455414" y="267891"/>
                </a:lnTo>
                <a:lnTo>
                  <a:pt x="446484" y="258961"/>
                </a:lnTo>
                <a:lnTo>
                  <a:pt x="437554" y="241101"/>
                </a:lnTo>
                <a:lnTo>
                  <a:pt x="437554" y="232172"/>
                </a:lnTo>
                <a:lnTo>
                  <a:pt x="437554" y="223242"/>
                </a:lnTo>
                <a:lnTo>
                  <a:pt x="437554" y="214312"/>
                </a:lnTo>
                <a:lnTo>
                  <a:pt x="446484" y="205383"/>
                </a:lnTo>
                <a:lnTo>
                  <a:pt x="446484" y="205383"/>
                </a:lnTo>
                <a:lnTo>
                  <a:pt x="464343" y="196453"/>
                </a:lnTo>
                <a:lnTo>
                  <a:pt x="473273" y="187523"/>
                </a:lnTo>
                <a:lnTo>
                  <a:pt x="491132" y="178594"/>
                </a:lnTo>
                <a:lnTo>
                  <a:pt x="517921" y="142875"/>
                </a:lnTo>
                <a:lnTo>
                  <a:pt x="535781" y="125016"/>
                </a:lnTo>
                <a:lnTo>
                  <a:pt x="562570" y="116086"/>
                </a:lnTo>
                <a:lnTo>
                  <a:pt x="580429" y="98226"/>
                </a:lnTo>
                <a:lnTo>
                  <a:pt x="598289" y="89297"/>
                </a:lnTo>
                <a:lnTo>
                  <a:pt x="616148" y="71437"/>
                </a:lnTo>
                <a:lnTo>
                  <a:pt x="634007" y="53578"/>
                </a:lnTo>
                <a:lnTo>
                  <a:pt x="642937" y="44648"/>
                </a:lnTo>
                <a:lnTo>
                  <a:pt x="651867" y="26789"/>
                </a:lnTo>
                <a:lnTo>
                  <a:pt x="651867" y="17859"/>
                </a:lnTo>
                <a:lnTo>
                  <a:pt x="660796" y="8930"/>
                </a:lnTo>
                <a:lnTo>
                  <a:pt x="651867" y="0"/>
                </a:lnTo>
                <a:lnTo>
                  <a:pt x="642937" y="0"/>
                </a:lnTo>
                <a:lnTo>
                  <a:pt x="634007" y="0"/>
                </a:lnTo>
                <a:lnTo>
                  <a:pt x="625078" y="8930"/>
                </a:lnTo>
                <a:lnTo>
                  <a:pt x="607218" y="17859"/>
                </a:lnTo>
                <a:lnTo>
                  <a:pt x="598289" y="35719"/>
                </a:lnTo>
                <a:lnTo>
                  <a:pt x="589359" y="44648"/>
                </a:lnTo>
                <a:lnTo>
                  <a:pt x="580429" y="62508"/>
                </a:lnTo>
                <a:lnTo>
                  <a:pt x="571500" y="80367"/>
                </a:lnTo>
                <a:lnTo>
                  <a:pt x="571500" y="98226"/>
                </a:lnTo>
                <a:lnTo>
                  <a:pt x="571500" y="116086"/>
                </a:lnTo>
                <a:lnTo>
                  <a:pt x="580429" y="133945"/>
                </a:lnTo>
                <a:lnTo>
                  <a:pt x="589359" y="142875"/>
                </a:lnTo>
                <a:lnTo>
                  <a:pt x="607218" y="151805"/>
                </a:lnTo>
                <a:lnTo>
                  <a:pt x="625078" y="160734"/>
                </a:lnTo>
                <a:lnTo>
                  <a:pt x="642937" y="160734"/>
                </a:lnTo>
                <a:lnTo>
                  <a:pt x="660796" y="160734"/>
                </a:lnTo>
                <a:lnTo>
                  <a:pt x="678656" y="169664"/>
                </a:lnTo>
                <a:lnTo>
                  <a:pt x="696515" y="169664"/>
                </a:lnTo>
                <a:lnTo>
                  <a:pt x="705445" y="169664"/>
                </a:lnTo>
                <a:lnTo>
                  <a:pt x="705445" y="169664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4867275" y="1446212"/>
            <a:ext cx="392112" cy="152400"/>
          </a:xfrm>
          <a:custGeom>
            <a:avLst/>
            <a:gdLst/>
            <a:ahLst/>
            <a:cxnLst/>
            <a:rect l="0" t="0" r="0" b="0"/>
            <a:pathLst>
              <a:path w="392906" h="151805" extrusionOk="0">
                <a:moveTo>
                  <a:pt x="8929" y="98227"/>
                </a:moveTo>
                <a:lnTo>
                  <a:pt x="8929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8929" y="98227"/>
                </a:lnTo>
                <a:lnTo>
                  <a:pt x="17859" y="98227"/>
                </a:lnTo>
                <a:lnTo>
                  <a:pt x="26789" y="98227"/>
                </a:lnTo>
                <a:lnTo>
                  <a:pt x="44648" y="89297"/>
                </a:lnTo>
                <a:lnTo>
                  <a:pt x="71437" y="89297"/>
                </a:lnTo>
                <a:lnTo>
                  <a:pt x="98226" y="80367"/>
                </a:lnTo>
                <a:lnTo>
                  <a:pt x="125015" y="80367"/>
                </a:lnTo>
                <a:lnTo>
                  <a:pt x="160734" y="71438"/>
                </a:lnTo>
                <a:lnTo>
                  <a:pt x="196453" y="71438"/>
                </a:lnTo>
                <a:lnTo>
                  <a:pt x="223242" y="62508"/>
                </a:lnTo>
                <a:lnTo>
                  <a:pt x="258961" y="62508"/>
                </a:lnTo>
                <a:lnTo>
                  <a:pt x="285750" y="62508"/>
                </a:lnTo>
                <a:lnTo>
                  <a:pt x="312539" y="62508"/>
                </a:lnTo>
                <a:lnTo>
                  <a:pt x="339328" y="62508"/>
                </a:lnTo>
                <a:lnTo>
                  <a:pt x="357187" y="62508"/>
                </a:lnTo>
                <a:lnTo>
                  <a:pt x="375047" y="62508"/>
                </a:lnTo>
                <a:lnTo>
                  <a:pt x="383976" y="62508"/>
                </a:lnTo>
                <a:lnTo>
                  <a:pt x="383976" y="62508"/>
                </a:lnTo>
                <a:lnTo>
                  <a:pt x="383976" y="62508"/>
                </a:lnTo>
                <a:lnTo>
                  <a:pt x="392906" y="53578"/>
                </a:lnTo>
                <a:lnTo>
                  <a:pt x="392906" y="53578"/>
                </a:lnTo>
                <a:lnTo>
                  <a:pt x="383976" y="53578"/>
                </a:lnTo>
                <a:lnTo>
                  <a:pt x="375047" y="53578"/>
                </a:lnTo>
                <a:lnTo>
                  <a:pt x="366117" y="44649"/>
                </a:lnTo>
                <a:lnTo>
                  <a:pt x="348258" y="44649"/>
                </a:lnTo>
                <a:lnTo>
                  <a:pt x="330398" y="44649"/>
                </a:lnTo>
                <a:lnTo>
                  <a:pt x="312539" y="35719"/>
                </a:lnTo>
                <a:lnTo>
                  <a:pt x="294679" y="35719"/>
                </a:lnTo>
                <a:lnTo>
                  <a:pt x="276820" y="26789"/>
                </a:lnTo>
                <a:lnTo>
                  <a:pt x="258961" y="26789"/>
                </a:lnTo>
                <a:lnTo>
                  <a:pt x="241101" y="26789"/>
                </a:lnTo>
                <a:lnTo>
                  <a:pt x="232172" y="26789"/>
                </a:lnTo>
                <a:lnTo>
                  <a:pt x="223242" y="17860"/>
                </a:lnTo>
                <a:lnTo>
                  <a:pt x="223242" y="17860"/>
                </a:lnTo>
                <a:lnTo>
                  <a:pt x="223242" y="8930"/>
                </a:lnTo>
                <a:lnTo>
                  <a:pt x="232172" y="8930"/>
                </a:lnTo>
                <a:lnTo>
                  <a:pt x="250031" y="0"/>
                </a:lnTo>
                <a:lnTo>
                  <a:pt x="267890" y="0"/>
                </a:lnTo>
                <a:lnTo>
                  <a:pt x="294679" y="0"/>
                </a:lnTo>
                <a:lnTo>
                  <a:pt x="312539" y="0"/>
                </a:lnTo>
                <a:lnTo>
                  <a:pt x="339328" y="0"/>
                </a:lnTo>
                <a:lnTo>
                  <a:pt x="357187" y="8930"/>
                </a:lnTo>
                <a:lnTo>
                  <a:pt x="366117" y="17860"/>
                </a:lnTo>
                <a:lnTo>
                  <a:pt x="366117" y="26789"/>
                </a:lnTo>
                <a:lnTo>
                  <a:pt x="375047" y="35719"/>
                </a:lnTo>
                <a:lnTo>
                  <a:pt x="375047" y="44649"/>
                </a:lnTo>
                <a:lnTo>
                  <a:pt x="366117" y="62508"/>
                </a:lnTo>
                <a:lnTo>
                  <a:pt x="357187" y="71438"/>
                </a:lnTo>
                <a:lnTo>
                  <a:pt x="339328" y="89297"/>
                </a:lnTo>
                <a:lnTo>
                  <a:pt x="330398" y="98227"/>
                </a:lnTo>
                <a:lnTo>
                  <a:pt x="321468" y="116086"/>
                </a:lnTo>
                <a:lnTo>
                  <a:pt x="303609" y="125016"/>
                </a:lnTo>
                <a:lnTo>
                  <a:pt x="294679" y="133945"/>
                </a:lnTo>
                <a:lnTo>
                  <a:pt x="294679" y="142875"/>
                </a:lnTo>
                <a:lnTo>
                  <a:pt x="285750" y="151805"/>
                </a:lnTo>
                <a:lnTo>
                  <a:pt x="285750" y="151805"/>
                </a:lnTo>
                <a:lnTo>
                  <a:pt x="285750" y="151805"/>
                </a:lnTo>
                <a:lnTo>
                  <a:pt x="294679" y="142875"/>
                </a:lnTo>
                <a:lnTo>
                  <a:pt x="303609" y="133945"/>
                </a:lnTo>
                <a:lnTo>
                  <a:pt x="303609" y="133945"/>
                </a:lnTo>
                <a:lnTo>
                  <a:pt x="303609" y="133945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5392737" y="1401762"/>
            <a:ext cx="26987" cy="241300"/>
          </a:xfrm>
          <a:custGeom>
            <a:avLst/>
            <a:gdLst/>
            <a:ahLst/>
            <a:cxnLst/>
            <a:rect l="0" t="0" r="0" b="0"/>
            <a:pathLst>
              <a:path w="26789" h="241101" extrusionOk="0">
                <a:moveTo>
                  <a:pt x="26789" y="0"/>
                </a:moveTo>
                <a:lnTo>
                  <a:pt x="26789" y="0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26789"/>
                </a:lnTo>
                <a:lnTo>
                  <a:pt x="17860" y="3571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107156"/>
                </a:lnTo>
                <a:lnTo>
                  <a:pt x="0" y="125015"/>
                </a:lnTo>
                <a:lnTo>
                  <a:pt x="0" y="151804"/>
                </a:lnTo>
                <a:lnTo>
                  <a:pt x="0" y="178593"/>
                </a:lnTo>
                <a:lnTo>
                  <a:pt x="0" y="196453"/>
                </a:lnTo>
                <a:lnTo>
                  <a:pt x="0" y="214312"/>
                </a:lnTo>
                <a:lnTo>
                  <a:pt x="0" y="223242"/>
                </a:lnTo>
                <a:lnTo>
                  <a:pt x="0" y="232172"/>
                </a:lnTo>
                <a:lnTo>
                  <a:pt x="0" y="241101"/>
                </a:lnTo>
                <a:lnTo>
                  <a:pt x="8930" y="241101"/>
                </a:lnTo>
                <a:lnTo>
                  <a:pt x="8930" y="241101"/>
                </a:lnTo>
                <a:lnTo>
                  <a:pt x="8930" y="241101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5268912" y="1366837"/>
            <a:ext cx="285749" cy="34924"/>
          </a:xfrm>
          <a:custGeom>
            <a:avLst/>
            <a:gdLst/>
            <a:ahLst/>
            <a:cxnLst/>
            <a:rect l="0" t="0" r="0" b="0"/>
            <a:pathLst>
              <a:path w="285750" h="35719" extrusionOk="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8929" y="26789"/>
                </a:lnTo>
                <a:lnTo>
                  <a:pt x="26789" y="26789"/>
                </a:lnTo>
                <a:lnTo>
                  <a:pt x="53578" y="26789"/>
                </a:lnTo>
                <a:lnTo>
                  <a:pt x="89297" y="17860"/>
                </a:lnTo>
                <a:lnTo>
                  <a:pt x="125015" y="17860"/>
                </a:lnTo>
                <a:lnTo>
                  <a:pt x="151804" y="8930"/>
                </a:lnTo>
                <a:lnTo>
                  <a:pt x="187523" y="8930"/>
                </a:lnTo>
                <a:lnTo>
                  <a:pt x="214312" y="0"/>
                </a:lnTo>
                <a:lnTo>
                  <a:pt x="232172" y="0"/>
                </a:lnTo>
                <a:lnTo>
                  <a:pt x="250031" y="0"/>
                </a:lnTo>
                <a:lnTo>
                  <a:pt x="267890" y="0"/>
                </a:lnTo>
                <a:lnTo>
                  <a:pt x="276820" y="0"/>
                </a:lnTo>
                <a:lnTo>
                  <a:pt x="285750" y="8930"/>
                </a:lnTo>
                <a:lnTo>
                  <a:pt x="285750" y="8930"/>
                </a:lnTo>
                <a:lnTo>
                  <a:pt x="285750" y="8930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5545137" y="1357312"/>
            <a:ext cx="250824" cy="330200"/>
          </a:xfrm>
          <a:custGeom>
            <a:avLst/>
            <a:gdLst/>
            <a:ahLst/>
            <a:cxnLst/>
            <a:rect l="0" t="0" r="0" b="0"/>
            <a:pathLst>
              <a:path w="250031" h="330398" extrusionOk="0">
                <a:moveTo>
                  <a:pt x="35719" y="44648"/>
                </a:moveTo>
                <a:lnTo>
                  <a:pt x="35719" y="53577"/>
                </a:lnTo>
                <a:lnTo>
                  <a:pt x="35719" y="62507"/>
                </a:lnTo>
                <a:lnTo>
                  <a:pt x="35719" y="80366"/>
                </a:lnTo>
                <a:lnTo>
                  <a:pt x="35719" y="107156"/>
                </a:lnTo>
                <a:lnTo>
                  <a:pt x="35719" y="125015"/>
                </a:lnTo>
                <a:lnTo>
                  <a:pt x="35719" y="151804"/>
                </a:lnTo>
                <a:lnTo>
                  <a:pt x="35719" y="187523"/>
                </a:lnTo>
                <a:lnTo>
                  <a:pt x="35719" y="214312"/>
                </a:lnTo>
                <a:lnTo>
                  <a:pt x="26789" y="241101"/>
                </a:lnTo>
                <a:lnTo>
                  <a:pt x="26789" y="258960"/>
                </a:lnTo>
                <a:lnTo>
                  <a:pt x="26789" y="285749"/>
                </a:lnTo>
                <a:lnTo>
                  <a:pt x="26789" y="294679"/>
                </a:lnTo>
                <a:lnTo>
                  <a:pt x="26789" y="303609"/>
                </a:lnTo>
                <a:lnTo>
                  <a:pt x="26789" y="303609"/>
                </a:lnTo>
                <a:lnTo>
                  <a:pt x="17859" y="303609"/>
                </a:lnTo>
                <a:lnTo>
                  <a:pt x="17859" y="303609"/>
                </a:lnTo>
                <a:lnTo>
                  <a:pt x="17859" y="285749"/>
                </a:lnTo>
                <a:lnTo>
                  <a:pt x="8930" y="267890"/>
                </a:lnTo>
                <a:lnTo>
                  <a:pt x="8930" y="241101"/>
                </a:lnTo>
                <a:lnTo>
                  <a:pt x="0" y="214312"/>
                </a:lnTo>
                <a:lnTo>
                  <a:pt x="0" y="187523"/>
                </a:lnTo>
                <a:lnTo>
                  <a:pt x="0" y="160734"/>
                </a:lnTo>
                <a:lnTo>
                  <a:pt x="8930" y="125015"/>
                </a:lnTo>
                <a:lnTo>
                  <a:pt x="8930" y="89296"/>
                </a:lnTo>
                <a:lnTo>
                  <a:pt x="26789" y="71437"/>
                </a:lnTo>
                <a:lnTo>
                  <a:pt x="35719" y="44648"/>
                </a:lnTo>
                <a:lnTo>
                  <a:pt x="53578" y="26789"/>
                </a:lnTo>
                <a:lnTo>
                  <a:pt x="71437" y="8929"/>
                </a:lnTo>
                <a:lnTo>
                  <a:pt x="89297" y="0"/>
                </a:lnTo>
                <a:lnTo>
                  <a:pt x="107156" y="0"/>
                </a:lnTo>
                <a:lnTo>
                  <a:pt x="133945" y="0"/>
                </a:lnTo>
                <a:lnTo>
                  <a:pt x="151805" y="8929"/>
                </a:lnTo>
                <a:lnTo>
                  <a:pt x="169664" y="17859"/>
                </a:lnTo>
                <a:lnTo>
                  <a:pt x="178594" y="26789"/>
                </a:lnTo>
                <a:lnTo>
                  <a:pt x="178594" y="44648"/>
                </a:lnTo>
                <a:lnTo>
                  <a:pt x="178594" y="62507"/>
                </a:lnTo>
                <a:lnTo>
                  <a:pt x="178594" y="80366"/>
                </a:lnTo>
                <a:lnTo>
                  <a:pt x="160734" y="107156"/>
                </a:lnTo>
                <a:lnTo>
                  <a:pt x="142875" y="125015"/>
                </a:lnTo>
                <a:lnTo>
                  <a:pt x="133945" y="142874"/>
                </a:lnTo>
                <a:lnTo>
                  <a:pt x="107156" y="151804"/>
                </a:lnTo>
                <a:lnTo>
                  <a:pt x="98227" y="160734"/>
                </a:lnTo>
                <a:lnTo>
                  <a:pt x="80367" y="169663"/>
                </a:lnTo>
                <a:lnTo>
                  <a:pt x="71437" y="169663"/>
                </a:lnTo>
                <a:lnTo>
                  <a:pt x="62508" y="178593"/>
                </a:lnTo>
                <a:lnTo>
                  <a:pt x="62508" y="178593"/>
                </a:lnTo>
                <a:lnTo>
                  <a:pt x="62508" y="178593"/>
                </a:lnTo>
                <a:lnTo>
                  <a:pt x="62508" y="178593"/>
                </a:lnTo>
                <a:lnTo>
                  <a:pt x="62508" y="178593"/>
                </a:lnTo>
                <a:lnTo>
                  <a:pt x="71437" y="178593"/>
                </a:lnTo>
                <a:lnTo>
                  <a:pt x="80367" y="187523"/>
                </a:lnTo>
                <a:lnTo>
                  <a:pt x="89297" y="196452"/>
                </a:lnTo>
                <a:lnTo>
                  <a:pt x="107156" y="205382"/>
                </a:lnTo>
                <a:lnTo>
                  <a:pt x="116086" y="214312"/>
                </a:lnTo>
                <a:lnTo>
                  <a:pt x="133945" y="232171"/>
                </a:lnTo>
                <a:lnTo>
                  <a:pt x="142875" y="250031"/>
                </a:lnTo>
                <a:lnTo>
                  <a:pt x="160734" y="258960"/>
                </a:lnTo>
                <a:lnTo>
                  <a:pt x="178594" y="276820"/>
                </a:lnTo>
                <a:lnTo>
                  <a:pt x="187523" y="294679"/>
                </a:lnTo>
                <a:lnTo>
                  <a:pt x="205383" y="303609"/>
                </a:lnTo>
                <a:lnTo>
                  <a:pt x="214312" y="321468"/>
                </a:lnTo>
                <a:lnTo>
                  <a:pt x="223242" y="330398"/>
                </a:lnTo>
                <a:lnTo>
                  <a:pt x="241102" y="330398"/>
                </a:lnTo>
                <a:lnTo>
                  <a:pt x="241102" y="330398"/>
                </a:lnTo>
                <a:lnTo>
                  <a:pt x="250031" y="330398"/>
                </a:lnTo>
                <a:lnTo>
                  <a:pt x="250031" y="330398"/>
                </a:lnTo>
                <a:lnTo>
                  <a:pt x="250031" y="330398"/>
                </a:lnTo>
                <a:lnTo>
                  <a:pt x="250031" y="330398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5821362" y="1374775"/>
            <a:ext cx="196850" cy="233362"/>
          </a:xfrm>
          <a:custGeom>
            <a:avLst/>
            <a:gdLst/>
            <a:ahLst/>
            <a:cxnLst/>
            <a:rect l="0" t="0" r="0" b="0"/>
            <a:pathLst>
              <a:path w="196453" h="232172" extrusionOk="0">
                <a:moveTo>
                  <a:pt x="26789" y="44648"/>
                </a:moveTo>
                <a:lnTo>
                  <a:pt x="26789" y="44648"/>
                </a:lnTo>
                <a:lnTo>
                  <a:pt x="26789" y="44648"/>
                </a:lnTo>
                <a:lnTo>
                  <a:pt x="26789" y="53578"/>
                </a:lnTo>
                <a:lnTo>
                  <a:pt x="26789" y="71437"/>
                </a:lnTo>
                <a:lnTo>
                  <a:pt x="17860" y="98226"/>
                </a:lnTo>
                <a:lnTo>
                  <a:pt x="17860" y="125015"/>
                </a:lnTo>
                <a:lnTo>
                  <a:pt x="17860" y="151804"/>
                </a:lnTo>
                <a:lnTo>
                  <a:pt x="17860" y="169664"/>
                </a:lnTo>
                <a:lnTo>
                  <a:pt x="8930" y="196453"/>
                </a:lnTo>
                <a:lnTo>
                  <a:pt x="8930" y="214312"/>
                </a:lnTo>
                <a:lnTo>
                  <a:pt x="0" y="22324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14312"/>
                </a:lnTo>
                <a:lnTo>
                  <a:pt x="0" y="196453"/>
                </a:lnTo>
                <a:lnTo>
                  <a:pt x="8930" y="178593"/>
                </a:lnTo>
                <a:lnTo>
                  <a:pt x="8930" y="151804"/>
                </a:lnTo>
                <a:lnTo>
                  <a:pt x="8930" y="125015"/>
                </a:lnTo>
                <a:lnTo>
                  <a:pt x="17860" y="98226"/>
                </a:lnTo>
                <a:lnTo>
                  <a:pt x="26789" y="71437"/>
                </a:lnTo>
                <a:lnTo>
                  <a:pt x="26789" y="53578"/>
                </a:lnTo>
                <a:lnTo>
                  <a:pt x="35719" y="35718"/>
                </a:lnTo>
                <a:lnTo>
                  <a:pt x="44649" y="17859"/>
                </a:lnTo>
                <a:lnTo>
                  <a:pt x="53578" y="8930"/>
                </a:lnTo>
                <a:lnTo>
                  <a:pt x="53578" y="0"/>
                </a:lnTo>
                <a:lnTo>
                  <a:pt x="62508" y="0"/>
                </a:lnTo>
                <a:lnTo>
                  <a:pt x="80367" y="8930"/>
                </a:lnTo>
                <a:lnTo>
                  <a:pt x="89297" y="17859"/>
                </a:lnTo>
                <a:lnTo>
                  <a:pt x="98227" y="26789"/>
                </a:lnTo>
                <a:lnTo>
                  <a:pt x="107157" y="44648"/>
                </a:lnTo>
                <a:lnTo>
                  <a:pt x="116086" y="62507"/>
                </a:lnTo>
                <a:lnTo>
                  <a:pt x="133946" y="80367"/>
                </a:lnTo>
                <a:lnTo>
                  <a:pt x="142875" y="107156"/>
                </a:lnTo>
                <a:lnTo>
                  <a:pt x="151805" y="125015"/>
                </a:lnTo>
                <a:lnTo>
                  <a:pt x="160735" y="142875"/>
                </a:lnTo>
                <a:lnTo>
                  <a:pt x="169664" y="160734"/>
                </a:lnTo>
                <a:lnTo>
                  <a:pt x="178594" y="178593"/>
                </a:lnTo>
                <a:lnTo>
                  <a:pt x="187524" y="187523"/>
                </a:lnTo>
                <a:lnTo>
                  <a:pt x="187524" y="196453"/>
                </a:lnTo>
                <a:lnTo>
                  <a:pt x="196453" y="205382"/>
                </a:lnTo>
                <a:lnTo>
                  <a:pt x="196453" y="205382"/>
                </a:lnTo>
                <a:lnTo>
                  <a:pt x="196453" y="205382"/>
                </a:lnTo>
                <a:lnTo>
                  <a:pt x="196453" y="205382"/>
                </a:lnTo>
                <a:lnTo>
                  <a:pt x="196453" y="205382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5840412" y="1482725"/>
            <a:ext cx="150812" cy="17462"/>
          </a:xfrm>
          <a:custGeom>
            <a:avLst/>
            <a:gdLst/>
            <a:ahLst/>
            <a:cxnLst/>
            <a:rect l="0" t="0" r="0" b="0"/>
            <a:pathLst>
              <a:path w="151804" h="17859" extrusionOk="0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0"/>
                </a:lnTo>
                <a:lnTo>
                  <a:pt x="35718" y="8930"/>
                </a:lnTo>
                <a:lnTo>
                  <a:pt x="53578" y="8930"/>
                </a:lnTo>
                <a:lnTo>
                  <a:pt x="71437" y="8930"/>
                </a:lnTo>
                <a:lnTo>
                  <a:pt x="98226" y="8930"/>
                </a:lnTo>
                <a:lnTo>
                  <a:pt x="116086" y="17859"/>
                </a:lnTo>
                <a:lnTo>
                  <a:pt x="133945" y="17859"/>
                </a:lnTo>
                <a:lnTo>
                  <a:pt x="151804" y="8930"/>
                </a:lnTo>
                <a:lnTo>
                  <a:pt x="151804" y="8930"/>
                </a:lnTo>
                <a:lnTo>
                  <a:pt x="151804" y="8930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6081712" y="1392237"/>
            <a:ext cx="44450" cy="196850"/>
          </a:xfrm>
          <a:custGeom>
            <a:avLst/>
            <a:gdLst/>
            <a:ahLst/>
            <a:cxnLst/>
            <a:rect l="0" t="0" r="0" b="0"/>
            <a:pathLst>
              <a:path w="44649" h="196453" extrusionOk="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07156"/>
                </a:lnTo>
                <a:lnTo>
                  <a:pt x="17860" y="133945"/>
                </a:lnTo>
                <a:lnTo>
                  <a:pt x="17860" y="151805"/>
                </a:lnTo>
                <a:lnTo>
                  <a:pt x="26789" y="169664"/>
                </a:lnTo>
                <a:lnTo>
                  <a:pt x="26789" y="178594"/>
                </a:lnTo>
                <a:lnTo>
                  <a:pt x="35719" y="187523"/>
                </a:lnTo>
                <a:lnTo>
                  <a:pt x="35719" y="196453"/>
                </a:lnTo>
                <a:lnTo>
                  <a:pt x="44649" y="196453"/>
                </a:lnTo>
                <a:lnTo>
                  <a:pt x="44649" y="196453"/>
                </a:lnTo>
                <a:lnTo>
                  <a:pt x="44649" y="196453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6018212" y="1357312"/>
            <a:ext cx="196849" cy="231774"/>
          </a:xfrm>
          <a:custGeom>
            <a:avLst/>
            <a:gdLst/>
            <a:ahLst/>
            <a:cxnLst/>
            <a:rect l="0" t="0" r="0" b="0"/>
            <a:pathLst>
              <a:path w="196454" h="232171" extrusionOk="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44649" y="0"/>
                </a:lnTo>
                <a:lnTo>
                  <a:pt x="62508" y="0"/>
                </a:lnTo>
                <a:lnTo>
                  <a:pt x="89297" y="8929"/>
                </a:lnTo>
                <a:lnTo>
                  <a:pt x="116086" y="17859"/>
                </a:lnTo>
                <a:lnTo>
                  <a:pt x="133946" y="26789"/>
                </a:lnTo>
                <a:lnTo>
                  <a:pt x="160735" y="35718"/>
                </a:lnTo>
                <a:lnTo>
                  <a:pt x="169664" y="53577"/>
                </a:lnTo>
                <a:lnTo>
                  <a:pt x="187524" y="80366"/>
                </a:lnTo>
                <a:lnTo>
                  <a:pt x="196454" y="98226"/>
                </a:lnTo>
                <a:lnTo>
                  <a:pt x="196454" y="116085"/>
                </a:lnTo>
                <a:lnTo>
                  <a:pt x="187524" y="142874"/>
                </a:lnTo>
                <a:lnTo>
                  <a:pt x="169664" y="160734"/>
                </a:lnTo>
                <a:lnTo>
                  <a:pt x="151805" y="187523"/>
                </a:lnTo>
                <a:lnTo>
                  <a:pt x="133946" y="205382"/>
                </a:lnTo>
                <a:lnTo>
                  <a:pt x="116086" y="214312"/>
                </a:lnTo>
                <a:lnTo>
                  <a:pt x="98227" y="223241"/>
                </a:lnTo>
                <a:lnTo>
                  <a:pt x="80368" y="232171"/>
                </a:lnTo>
                <a:lnTo>
                  <a:pt x="71438" y="232171"/>
                </a:lnTo>
                <a:lnTo>
                  <a:pt x="62508" y="232171"/>
                </a:lnTo>
                <a:lnTo>
                  <a:pt x="62508" y="232171"/>
                </a:lnTo>
                <a:lnTo>
                  <a:pt x="62508" y="232171"/>
                </a:lnTo>
                <a:lnTo>
                  <a:pt x="62508" y="232171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6259512" y="1446212"/>
            <a:ext cx="17462" cy="169862"/>
          </a:xfrm>
          <a:custGeom>
            <a:avLst/>
            <a:gdLst/>
            <a:ahLst/>
            <a:cxnLst/>
            <a:rect l="0" t="0" r="0" b="0"/>
            <a:pathLst>
              <a:path w="17859" h="169664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42875"/>
                </a:lnTo>
                <a:lnTo>
                  <a:pt x="17859" y="160735"/>
                </a:lnTo>
                <a:lnTo>
                  <a:pt x="17859" y="160735"/>
                </a:lnTo>
                <a:lnTo>
                  <a:pt x="17859" y="160735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69664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6249987" y="1366837"/>
            <a:ext cx="223836" cy="17462"/>
          </a:xfrm>
          <a:custGeom>
            <a:avLst/>
            <a:gdLst/>
            <a:ahLst/>
            <a:cxnLst/>
            <a:rect l="0" t="0" r="0" b="0"/>
            <a:pathLst>
              <a:path w="223242" h="17860" extrusionOk="0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17860" y="0"/>
                </a:lnTo>
                <a:lnTo>
                  <a:pt x="26789" y="0"/>
                </a:lnTo>
                <a:lnTo>
                  <a:pt x="53578" y="0"/>
                </a:lnTo>
                <a:lnTo>
                  <a:pt x="80367" y="0"/>
                </a:lnTo>
                <a:lnTo>
                  <a:pt x="107157" y="0"/>
                </a:lnTo>
                <a:lnTo>
                  <a:pt x="133946" y="0"/>
                </a:lnTo>
                <a:lnTo>
                  <a:pt x="160735" y="8930"/>
                </a:lnTo>
                <a:lnTo>
                  <a:pt x="178594" y="8930"/>
                </a:lnTo>
                <a:lnTo>
                  <a:pt x="205383" y="8930"/>
                </a:lnTo>
                <a:lnTo>
                  <a:pt x="223242" y="17860"/>
                </a:lnTo>
                <a:lnTo>
                  <a:pt x="223242" y="17860"/>
                </a:lnTo>
                <a:lnTo>
                  <a:pt x="223242" y="17860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6286500" y="1446212"/>
            <a:ext cx="133349" cy="36511"/>
          </a:xfrm>
          <a:custGeom>
            <a:avLst/>
            <a:gdLst/>
            <a:ahLst/>
            <a:cxnLst/>
            <a:rect l="0" t="0" r="0" b="0"/>
            <a:pathLst>
              <a:path w="133945" h="35719" extrusionOk="0">
                <a:moveTo>
                  <a:pt x="0" y="3571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26789" y="17860"/>
                </a:lnTo>
                <a:lnTo>
                  <a:pt x="44648" y="17860"/>
                </a:lnTo>
                <a:lnTo>
                  <a:pt x="71438" y="8930"/>
                </a:lnTo>
                <a:lnTo>
                  <a:pt x="98227" y="8930"/>
                </a:lnTo>
                <a:lnTo>
                  <a:pt x="125016" y="893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6330950" y="1598612"/>
            <a:ext cx="125411" cy="26987"/>
          </a:xfrm>
          <a:custGeom>
            <a:avLst/>
            <a:gdLst/>
            <a:ahLst/>
            <a:cxnLst/>
            <a:rect l="0" t="0" r="0" b="0"/>
            <a:pathLst>
              <a:path w="125016" h="26789" extrusionOk="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60" y="8930"/>
                </a:lnTo>
                <a:lnTo>
                  <a:pt x="35719" y="8930"/>
                </a:lnTo>
                <a:lnTo>
                  <a:pt x="62508" y="17859"/>
                </a:lnTo>
                <a:lnTo>
                  <a:pt x="89297" y="17859"/>
                </a:lnTo>
                <a:lnTo>
                  <a:pt x="107157" y="26789"/>
                </a:lnTo>
                <a:lnTo>
                  <a:pt x="125016" y="26789"/>
                </a:lnTo>
                <a:lnTo>
                  <a:pt x="125016" y="26789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71636"/>
            <a:ext cx="7543800" cy="490061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533400" y="0"/>
            <a:ext cx="8229600" cy="1189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Triangular Trade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Brings Wealth to the Mother Country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-66675"/>
            <a:ext cx="8229600" cy="1785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1695450"/>
            <a:ext cx="8604249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75" y="12700"/>
            <a:ext cx="8882062" cy="146843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28575" y="1600200"/>
            <a:ext cx="3395661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system of production in Spain’s New World possessions which granted permission to conquistadors to enslave as many people needed to work a plantation.</a:t>
            </a: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8212" y="1828800"/>
            <a:ext cx="5537199" cy="415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5725" y="1143000"/>
            <a:ext cx="9229725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/>
        </p:nvSpPr>
        <p:spPr>
          <a:xfrm>
            <a:off x="1371600" y="381000"/>
            <a:ext cx="7315200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Latin American Social Structure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7620000" y="1762125"/>
            <a:ext cx="1524000" cy="412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51410"/>
              </a:buClr>
              <a:buSzPct val="25000"/>
              <a:buFont typeface="Times New Roman"/>
              <a:buNone/>
            </a:pPr>
            <a:r>
              <a:rPr lang="en-US" sz="1600" b="1" i="0" u="none" strike="noStrike" cap="none" baseline="0">
                <a:solidFill>
                  <a:srgbClr val="1514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Born in Europe</a:t>
            </a:r>
          </a:p>
          <a:p>
            <a:pPr marL="0" marR="0" lvl="0" indent="0" algn="l" rtl="0">
              <a:lnSpc>
                <a:spcPct val="75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1400" b="1" i="0" u="none" strike="noStrike" cap="none" baseline="0">
              <a:solidFill>
                <a:srgbClr val="15141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1400" b="1" i="0" u="none" strike="noStrike" cap="none" baseline="0">
              <a:solidFill>
                <a:srgbClr val="15141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700"/>
              </a:spcBef>
              <a:spcAft>
                <a:spcPts val="0"/>
              </a:spcAft>
              <a:buClr>
                <a:srgbClr val="151410"/>
              </a:buClr>
              <a:buSzPct val="25000"/>
              <a:buFont typeface="Times New Roman"/>
              <a:buNone/>
            </a:pPr>
            <a:r>
              <a:rPr lang="en-US" sz="1400" b="1" i="0" u="none" strike="noStrike" cap="none" baseline="0">
                <a:solidFill>
                  <a:srgbClr val="1514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European descent but born in Americas</a:t>
            </a:r>
          </a:p>
          <a:p>
            <a:pPr marL="0" marR="0" lvl="0" indent="0" algn="l" rtl="0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2400" b="1" i="0" u="none" strike="noStrike" cap="none" baseline="0">
              <a:solidFill>
                <a:srgbClr val="15141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700"/>
              </a:spcBef>
              <a:spcAft>
                <a:spcPts val="0"/>
              </a:spcAft>
              <a:buClr>
                <a:srgbClr val="151410"/>
              </a:buClr>
              <a:buSzPct val="25000"/>
              <a:buFont typeface="Times New Roman"/>
              <a:buNone/>
            </a:pPr>
            <a:r>
              <a:rPr lang="en-US" sz="1400" b="1" i="0" u="none" strike="noStrike" cap="none" baseline="0">
                <a:solidFill>
                  <a:srgbClr val="1514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Mixed Race-</a:t>
            </a:r>
          </a:p>
          <a:p>
            <a:pPr marL="0" marR="0" lvl="0" indent="0" algn="l" rtl="0">
              <a:lnSpc>
                <a:spcPct val="75000"/>
              </a:lnSpc>
              <a:spcBef>
                <a:spcPts val="700"/>
              </a:spcBef>
              <a:spcAft>
                <a:spcPts val="0"/>
              </a:spcAft>
              <a:buClr>
                <a:srgbClr val="151410"/>
              </a:buClr>
              <a:buSzPct val="25000"/>
              <a:buFont typeface="Times New Roman"/>
              <a:buNone/>
            </a:pPr>
            <a:r>
              <a:rPr lang="en-US" sz="1400" b="1" i="0" u="none" strike="noStrike" cap="none" baseline="0">
                <a:solidFill>
                  <a:srgbClr val="1514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European and Native American or European and African</a:t>
            </a:r>
          </a:p>
          <a:p>
            <a:pPr marL="0" marR="0" lvl="0" indent="0" algn="l" rtl="0">
              <a:lnSpc>
                <a:spcPct val="75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endParaRPr sz="1800" b="1" i="0" u="none" strike="noStrike" cap="none" baseline="0">
              <a:solidFill>
                <a:srgbClr val="15141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700"/>
              </a:spcBef>
              <a:spcAft>
                <a:spcPts val="0"/>
              </a:spcAft>
              <a:buClr>
                <a:srgbClr val="151410"/>
              </a:buClr>
              <a:buSzPct val="25000"/>
              <a:buFont typeface="Times New Roman"/>
              <a:buNone/>
            </a:pPr>
            <a:r>
              <a:rPr lang="en-US" sz="1400" b="1" i="0" u="none" strike="noStrike" cap="none" baseline="0">
                <a:solidFill>
                  <a:srgbClr val="1514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Native Americans</a:t>
            </a:r>
          </a:p>
          <a:p>
            <a:pPr marL="0" marR="0" lvl="0" indent="0" algn="l" rtl="0">
              <a:lnSpc>
                <a:spcPct val="75000"/>
              </a:lnSpc>
              <a:spcBef>
                <a:spcPts val="700"/>
              </a:spcBef>
              <a:spcAft>
                <a:spcPts val="0"/>
              </a:spcAft>
              <a:buClr>
                <a:srgbClr val="151410"/>
              </a:buClr>
              <a:buSzPct val="25000"/>
              <a:buFont typeface="Times New Roman"/>
              <a:buNone/>
            </a:pPr>
            <a:r>
              <a:rPr lang="en-US" sz="1400" b="1" i="0" u="none" strike="noStrike" cap="none" baseline="0">
                <a:solidFill>
                  <a:srgbClr val="1514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Africans</a:t>
            </a:r>
          </a:p>
        </p:txBody>
      </p:sp>
      <p:cxnSp>
        <p:nvCxnSpPr>
          <p:cNvPr id="245" name="Shape 245"/>
          <p:cNvCxnSpPr/>
          <p:nvPr/>
        </p:nvCxnSpPr>
        <p:spPr>
          <a:xfrm rot="10800000">
            <a:off x="4800599" y="1676400"/>
            <a:ext cx="2057400" cy="0"/>
          </a:xfrm>
          <a:prstGeom prst="straightConnector1">
            <a:avLst/>
          </a:prstGeom>
          <a:noFill/>
          <a:ln w="9525" cap="rnd">
            <a:solidFill>
              <a:schemeClr val="lt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246" name="Shape 246"/>
          <p:cNvCxnSpPr/>
          <p:nvPr/>
        </p:nvCxnSpPr>
        <p:spPr>
          <a:xfrm rot="10800000">
            <a:off x="5486400" y="2743200"/>
            <a:ext cx="1371599" cy="0"/>
          </a:xfrm>
          <a:prstGeom prst="straightConnector1">
            <a:avLst/>
          </a:prstGeom>
          <a:noFill/>
          <a:ln w="9525" cap="rnd">
            <a:solidFill>
              <a:schemeClr val="lt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247" name="Shape 247"/>
          <p:cNvCxnSpPr/>
          <p:nvPr/>
        </p:nvCxnSpPr>
        <p:spPr>
          <a:xfrm rot="10800000">
            <a:off x="5943600" y="3352800"/>
            <a:ext cx="990599" cy="0"/>
          </a:xfrm>
          <a:prstGeom prst="straightConnector1">
            <a:avLst/>
          </a:prstGeom>
          <a:noFill/>
          <a:ln w="9525" cap="rnd">
            <a:solidFill>
              <a:schemeClr val="lt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248" name="Shape 248"/>
          <p:cNvCxnSpPr/>
          <p:nvPr/>
        </p:nvCxnSpPr>
        <p:spPr>
          <a:xfrm rot="10800000">
            <a:off x="6629400" y="4419600"/>
            <a:ext cx="304799" cy="0"/>
          </a:xfrm>
          <a:prstGeom prst="straightConnector1">
            <a:avLst/>
          </a:prstGeom>
          <a:noFill/>
          <a:ln w="9525" cap="rnd">
            <a:solidFill>
              <a:schemeClr val="lt1"/>
            </a:solidFill>
            <a:prstDash val="solid"/>
            <a:miter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Foundry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Foundry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oundry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oundry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Foundry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Foundry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Foundry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Foundry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Foundry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Foundry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</Words>
  <Application>Microsoft Office PowerPoint</Application>
  <PresentationFormat>On-screen Show (4:3)</PresentationFormat>
  <Paragraphs>180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Foundry</vt:lpstr>
      <vt:lpstr>1_Foundry</vt:lpstr>
      <vt:lpstr>2_Foundry</vt:lpstr>
      <vt:lpstr>3_Foundry</vt:lpstr>
      <vt:lpstr>4_Foundry</vt:lpstr>
      <vt:lpstr>5_Foundry</vt:lpstr>
      <vt:lpstr>6_Foundry</vt:lpstr>
      <vt:lpstr>7_Foundry</vt:lpstr>
      <vt:lpstr>8_Foundry</vt:lpstr>
      <vt:lpstr>9_Foundry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Ferraro, James</dc:creator>
  <cp:lastModifiedBy>"%username%"</cp:lastModifiedBy>
  <cp:revision>1</cp:revision>
  <dcterms:modified xsi:type="dcterms:W3CDTF">2015-05-21T12:43:44Z</dcterms:modified>
</cp:coreProperties>
</file>