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PT Sans Narrow" panose="020B0604020202020204" charset="0"/>
      <p:regular r:id="rId10"/>
      <p:bold r:id="rId11"/>
    </p:embeddedFont>
    <p:embeddedFont>
      <p:font typeface="Open Sans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2228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War of 1812-Westward Expansion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Adams and Jefferson Answers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D		11. B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C		12. D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B		13. D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A		14. A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B		15. B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D		16. A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B  		17. B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D		18. D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A		19. C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C		20. A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War of 1812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British were capturing U.S. Ships and forcing Americans to be part of the British Navy, </a:t>
            </a:r>
            <a:r>
              <a:rPr lang="en" sz="18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Impressment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clear winner, both United States and Britain maintained the land that they had control over before the war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325" y="1266175"/>
            <a:ext cx="4153075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Manifest Destiny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“Natural Right” of Americans to add land between the Atlantic and Pacific Ocean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Mexican War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President James K Polk went to war with Mexico over Texas border dispute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 Acquired During Manifest Destiny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Texas,Arizona, California, Wyoming, New Mexico, Nevada, Utah and Oregon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800" y="45025"/>
            <a:ext cx="4310624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0800" y="2131000"/>
            <a:ext cx="4310624" cy="202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Monroe Doctrine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U.S. warned European countries from setting up colonies in the Western Hemisphere and if they did the United States would interfere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U.S. would stay out of European Issues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549" y="1152425"/>
            <a:ext cx="4127749" cy="341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Westward Expansion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77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Homestead Act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Gave cheap land to people who settled in the Western Territory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Railroads and Canals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-Built to connect areas in the Midwest to areas along the Atlantic Coast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-Transcontinental Railroad help settle the west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Erie Canal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Connected Midwest to Atlantic Ocean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Lakes-Erie Canal-Hudson River-Atlantic Ocean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Gold Rush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California was settled as a result of gold being found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0749" y="348900"/>
            <a:ext cx="425155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4475" y="2368200"/>
            <a:ext cx="4307824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Andrew Jackson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063575"/>
            <a:ext cx="3999900" cy="387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u="sng"/>
              <a:t>Spoils System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Jackson rewarded supporters who helped him become elected President by giving them Federal government jobs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u="sng"/>
              <a:t>Indian Removal Act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Jackson order Native Americans to be moved out of land that the American settler desired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Trail of Tears, movement of Native Americans to Oklahoma Territory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Hundreds of Native Americans died during the move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Expanded Presidential Power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Implementation of the Spoils System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Vetoed many bills that came from Congress, was compared to a “King”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450" y="445025"/>
            <a:ext cx="414180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2200" y="2160950"/>
            <a:ext cx="3522800" cy="292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On-screen Show (16:9)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PT Sans Narrow</vt:lpstr>
      <vt:lpstr>Open Sans</vt:lpstr>
      <vt:lpstr>tropic</vt:lpstr>
      <vt:lpstr>War of 1812-Westward Expansion</vt:lpstr>
      <vt:lpstr>Adams and Jefferson Answers</vt:lpstr>
      <vt:lpstr>War of 1812</vt:lpstr>
      <vt:lpstr>Manifest Destiny </vt:lpstr>
      <vt:lpstr>Monroe Doctrine</vt:lpstr>
      <vt:lpstr>Westward Expansion</vt:lpstr>
      <vt:lpstr>Andrew Jackson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of 1812-Westward Expansion</dc:title>
  <dc:creator>Ferraro, James</dc:creator>
  <cp:lastModifiedBy>"%username%"</cp:lastModifiedBy>
  <cp:revision>1</cp:revision>
  <dcterms:modified xsi:type="dcterms:W3CDTF">2016-05-25T12:33:09Z</dcterms:modified>
</cp:coreProperties>
</file>