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7" r:id="rId1"/>
    <p:sldMasterId id="2147483718" r:id="rId2"/>
    <p:sldMasterId id="2147483719" r:id="rId3"/>
    <p:sldMasterId id="2147483720" r:id="rId4"/>
    <p:sldMasterId id="2147483721" r:id="rId5"/>
    <p:sldMasterId id="2147483722" r:id="rId6"/>
    <p:sldMasterId id="2147483723" r:id="rId7"/>
    <p:sldMasterId id="2147483724" r:id="rId8"/>
    <p:sldMasterId id="2147483725" r:id="rId9"/>
    <p:sldMasterId id="2147483726" r:id="rId10"/>
  </p:sldMasterIdLst>
  <p:notesMasterIdLst>
    <p:notesMasterId r:id="rId2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9144000" cy="5143500" type="screen16x9"/>
  <p:notesSz cx="6858000" cy="9144000"/>
  <p:embeddedFontLst>
    <p:embeddedFont>
      <p:font typeface="Balthazar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Garamond" panose="02020404030301010803" pitchFamily="18" charset="0"/>
      <p:regular r:id="rId30"/>
      <p:bold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894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Shape 1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Shape 1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hape 1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7" name="Shape 127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Shape 1282"/>
          <p:cNvSpPr txBox="1">
            <a:spLocks noGrp="1"/>
          </p:cNvSpPr>
          <p:nvPr>
            <p:ph type="body" idx="1"/>
          </p:nvPr>
        </p:nvSpPr>
        <p:spPr>
          <a:xfrm>
            <a:off x="685781" y="434338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86175" tIns="86175" rIns="86175" bIns="861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1283" name="Shape 1283"/>
          <p:cNvSpPr>
            <a:spLocks noGrp="1" noRot="1" noChangeAspect="1"/>
          </p:cNvSpPr>
          <p:nvPr>
            <p:ph type="sldImg" idx="2"/>
          </p:nvPr>
        </p:nvSpPr>
        <p:spPr>
          <a:xfrm>
            <a:off x="381164" y="685785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 txBox="1">
            <a:spLocks noGrp="1"/>
          </p:cNvSpPr>
          <p:nvPr>
            <p:ph type="body" idx="1"/>
          </p:nvPr>
        </p:nvSpPr>
        <p:spPr>
          <a:xfrm>
            <a:off x="685781" y="4343380"/>
            <a:ext cx="5486400" cy="4114799"/>
          </a:xfrm>
          <a:prstGeom prst="rect">
            <a:avLst/>
          </a:prstGeom>
          <a:noFill/>
          <a:ln>
            <a:noFill/>
          </a:ln>
        </p:spPr>
        <p:txBody>
          <a:bodyPr lIns="86175" tIns="86175" rIns="86175" bIns="861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300"/>
          </a:p>
        </p:txBody>
      </p:sp>
      <p:sp>
        <p:nvSpPr>
          <p:cNvPr id="1294" name="Shape 1294"/>
          <p:cNvSpPr>
            <a:spLocks noGrp="1" noRot="1" noChangeAspect="1"/>
          </p:cNvSpPr>
          <p:nvPr>
            <p:ph type="sldImg" idx="2"/>
          </p:nvPr>
        </p:nvSpPr>
        <p:spPr>
          <a:xfrm>
            <a:off x="381164" y="685785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794" y="434339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2375" tIns="92375" rIns="92375" bIns="923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02" name="Shape 1302"/>
          <p:cNvSpPr>
            <a:spLocks noGrp="1" noRot="1" noChangeAspect="1"/>
          </p:cNvSpPr>
          <p:nvPr>
            <p:ph type="sldImg" idx="2"/>
          </p:nvPr>
        </p:nvSpPr>
        <p:spPr>
          <a:xfrm>
            <a:off x="381210" y="685789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 txBox="1">
            <a:spLocks noGrp="1"/>
          </p:cNvSpPr>
          <p:nvPr>
            <p:ph type="body" idx="1"/>
          </p:nvPr>
        </p:nvSpPr>
        <p:spPr>
          <a:xfrm>
            <a:off x="685794" y="4343394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2375" tIns="92375" rIns="92375" bIns="9237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310" name="Shape 1310"/>
          <p:cNvSpPr>
            <a:spLocks noGrp="1" noRot="1" noChangeAspect="1"/>
          </p:cNvSpPr>
          <p:nvPr>
            <p:ph type="sldImg" idx="2"/>
          </p:nvPr>
        </p:nvSpPr>
        <p:spPr>
          <a:xfrm>
            <a:off x="381210" y="685789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Shape 13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Shape 1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8" name="Shape 121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7" name="Shape 122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3" name="Shape 12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Shape 1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1" name="Shape 124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1" name="Shape 125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Shape 1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7" name="Shape 125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64" name="Shape 1264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Shape 1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hape 170"/>
          <p:cNvGrpSpPr/>
          <p:nvPr/>
        </p:nvGrpSpPr>
        <p:grpSpPr>
          <a:xfrm>
            <a:off x="0" y="0"/>
            <a:ext cx="9144006" cy="5200649"/>
            <a:chOff x="0" y="0"/>
            <a:chExt cx="9144006" cy="6934199"/>
          </a:xfrm>
        </p:grpSpPr>
        <p:sp>
          <p:nvSpPr>
            <p:cNvPr id="171" name="Shape 171"/>
            <p:cNvSpPr/>
            <p:nvPr/>
          </p:nvSpPr>
          <p:spPr>
            <a:xfrm>
              <a:off x="0" y="3505200"/>
              <a:ext cx="3992562" cy="3127375"/>
            </a:xfrm>
            <a:custGeom>
              <a:avLst/>
              <a:gdLst/>
              <a:ahLst/>
              <a:cxnLst/>
              <a:rect l="0" t="0" r="0" b="0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3962400"/>
              <a:ext cx="3352800" cy="2546348"/>
            </a:xfrm>
            <a:custGeom>
              <a:avLst/>
              <a:gdLst/>
              <a:ahLst/>
              <a:cxnLst/>
              <a:rect l="0" t="0" r="0" b="0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321050" y="5132387"/>
              <a:ext cx="5822950" cy="1497012"/>
            </a:xfrm>
            <a:custGeom>
              <a:avLst/>
              <a:gdLst/>
              <a:ahLst/>
              <a:cxnLst/>
              <a:rect l="0" t="0" r="0" b="0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0" y="831850"/>
              <a:ext cx="1544636" cy="1897062"/>
            </a:xfrm>
            <a:custGeom>
              <a:avLst/>
              <a:gdLst/>
              <a:ahLst/>
              <a:cxnLst/>
              <a:rect l="0" t="0" r="0" b="0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5060950" y="1586"/>
              <a:ext cx="4079875" cy="3597275"/>
            </a:xfrm>
            <a:custGeom>
              <a:avLst/>
              <a:gdLst/>
              <a:ahLst/>
              <a:cxnLst/>
              <a:rect l="0" t="0" r="0" b="0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5595937" y="1587"/>
              <a:ext cx="3468685" cy="2393950"/>
            </a:xfrm>
            <a:custGeom>
              <a:avLst/>
              <a:gdLst/>
              <a:ahLst/>
              <a:cxnLst/>
              <a:rect l="0" t="0" r="0" b="0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0" y="1030287"/>
              <a:ext cx="1295399" cy="1279525"/>
            </a:xfrm>
            <a:custGeom>
              <a:avLst/>
              <a:gdLst/>
              <a:ahLst/>
              <a:cxnLst/>
              <a:rect l="0" t="0" r="0" b="0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2452686"/>
              <a:ext cx="1209675" cy="169861"/>
            </a:xfrm>
            <a:custGeom>
              <a:avLst/>
              <a:gdLst/>
              <a:ahLst/>
              <a:cxnLst/>
              <a:rect l="0" t="0" r="0" b="0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673475" y="5446712"/>
              <a:ext cx="5051425" cy="1182686"/>
            </a:xfrm>
            <a:custGeom>
              <a:avLst/>
              <a:gdLst/>
              <a:ahLst/>
              <a:cxnLst/>
              <a:rect l="0" t="0" r="0" b="0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304800" y="201612"/>
              <a:ext cx="1500" cy="150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323850" y="207962"/>
              <a:ext cx="1500" cy="150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6400800"/>
              <a:ext cx="9144006" cy="457200"/>
            </a:xfrm>
            <a:custGeom>
              <a:avLst/>
              <a:gdLst/>
              <a:ahLst/>
              <a:cxnLst/>
              <a:rect l="0" t="0" r="0" b="0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C240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0" y="6400800"/>
              <a:ext cx="9144006" cy="533399"/>
            </a:xfrm>
            <a:custGeom>
              <a:avLst/>
              <a:gdLst/>
              <a:ahLst/>
              <a:cxnLst/>
              <a:rect l="0" t="0" r="0" b="0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C240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0"/>
              <a:ext cx="9144006" cy="457200"/>
            </a:xfrm>
            <a:custGeom>
              <a:avLst/>
              <a:gdLst/>
              <a:ahLst/>
              <a:cxnLst/>
              <a:rect l="0" t="0" r="0" b="0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90490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808037" y="363537"/>
              <a:ext cx="5060950" cy="3213100"/>
            </a:xfrm>
            <a:custGeom>
              <a:avLst/>
              <a:gdLst/>
              <a:ahLst/>
              <a:cxnLst/>
              <a:rect l="0" t="0" r="0" b="0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2133600" y="465137"/>
              <a:ext cx="3403600" cy="2836862"/>
            </a:xfrm>
            <a:custGeom>
              <a:avLst/>
              <a:gdLst/>
              <a:ahLst/>
              <a:cxnLst/>
              <a:rect l="0" t="0" r="0" b="0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4654550" y="2743200"/>
              <a:ext cx="4489450" cy="3756025"/>
            </a:xfrm>
            <a:custGeom>
              <a:avLst/>
              <a:gdLst/>
              <a:ahLst/>
              <a:cxnLst/>
              <a:rect l="0" t="0" r="0" b="0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5016500" y="2952750"/>
              <a:ext cx="3432172" cy="3070224"/>
            </a:xfrm>
            <a:custGeom>
              <a:avLst/>
              <a:gdLst/>
              <a:ahLst/>
              <a:cxnLst/>
              <a:rect l="0" t="0" r="0" b="0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772400" cy="13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lvl="1" indent="-1790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■"/>
              <a:defRPr/>
            </a:lvl4pPr>
            <a:lvl5pPr marL="2057400" marR="0" lvl="4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34290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48006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66294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49496E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Shape 419"/>
          <p:cNvGrpSpPr/>
          <p:nvPr/>
        </p:nvGrpSpPr>
        <p:grpSpPr>
          <a:xfrm>
            <a:off x="-104775" y="980808"/>
            <a:ext cx="9350487" cy="4229317"/>
            <a:chOff x="-103186" y="1304569"/>
            <a:chExt cx="9350487" cy="5639089"/>
          </a:xfrm>
        </p:grpSpPr>
        <p:sp>
          <p:nvSpPr>
            <p:cNvPr id="420" name="Shape 420"/>
            <p:cNvSpPr txBox="1"/>
            <p:nvPr/>
          </p:nvSpPr>
          <p:spPr>
            <a:xfrm rot="10019988" flipH="1">
              <a:off x="-22204" y="1639872"/>
              <a:ext cx="2768560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 txBox="1"/>
            <p:nvPr/>
          </p:nvSpPr>
          <p:spPr>
            <a:xfrm rot="10019988" flipH="1">
              <a:off x="-38079" y="1789099"/>
              <a:ext cx="3227318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 txBox="1"/>
            <p:nvPr/>
          </p:nvSpPr>
          <p:spPr>
            <a:xfrm rot="9960070" flipH="1">
              <a:off x="-42900" y="1901795"/>
              <a:ext cx="3565492" cy="960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 txBox="1"/>
            <p:nvPr/>
          </p:nvSpPr>
          <p:spPr>
            <a:xfrm rot="9900042" flipH="1">
              <a:off x="-68224" y="2036685"/>
              <a:ext cx="3930723" cy="960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 txBox="1"/>
            <p:nvPr/>
          </p:nvSpPr>
          <p:spPr>
            <a:xfrm rot="9840055" flipH="1">
              <a:off x="-80988" y="2217625"/>
              <a:ext cx="4397325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 txBox="1"/>
            <p:nvPr/>
          </p:nvSpPr>
          <p:spPr>
            <a:xfrm rot="9780037" flipH="1">
              <a:off x="-103137" y="2417900"/>
              <a:ext cx="4854607" cy="93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 txBox="1"/>
            <p:nvPr/>
          </p:nvSpPr>
          <p:spPr>
            <a:xfrm rot="9719923" flipH="1">
              <a:off x="-147683" y="2689218"/>
              <a:ext cx="5402242" cy="94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 txBox="1"/>
            <p:nvPr/>
          </p:nvSpPr>
          <p:spPr>
            <a:xfrm rot="9600022" flipH="1">
              <a:off x="-157175" y="2957479"/>
              <a:ext cx="5951506" cy="9585"/>
            </a:xfrm>
            <a:prstGeom prst="rect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 txBox="1"/>
            <p:nvPr/>
          </p:nvSpPr>
          <p:spPr>
            <a:xfrm rot="9419941" flipH="1">
              <a:off x="-261899" y="3259166"/>
              <a:ext cx="6681817" cy="9415"/>
            </a:xfrm>
            <a:prstGeom prst="rect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 txBox="1"/>
            <p:nvPr/>
          </p:nvSpPr>
          <p:spPr>
            <a:xfrm rot="9360048" flipH="1">
              <a:off x="-339711" y="3633854"/>
              <a:ext cx="7321429" cy="9534"/>
            </a:xfrm>
            <a:prstGeom prst="rect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 txBox="1"/>
            <p:nvPr/>
          </p:nvSpPr>
          <p:spPr>
            <a:xfrm rot="9180061" flipH="1">
              <a:off x="-496796" y="4154642"/>
              <a:ext cx="8255084" cy="9391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 txBox="1"/>
            <p:nvPr/>
          </p:nvSpPr>
          <p:spPr>
            <a:xfrm rot="8939988" flipH="1">
              <a:off x="14333" y="4573664"/>
              <a:ext cx="8574073" cy="9415"/>
            </a:xfrm>
            <a:prstGeom prst="rect">
              <a:avLst/>
            </a:prstGeom>
            <a:gradFill>
              <a:gsLst>
                <a:gs pos="0">
                  <a:srgbClr val="48486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 txBox="1"/>
            <p:nvPr/>
          </p:nvSpPr>
          <p:spPr>
            <a:xfrm rot="8639984" flipH="1">
              <a:off x="2093855" y="4648084"/>
              <a:ext cx="7321503" cy="9660"/>
            </a:xfrm>
            <a:prstGeom prst="rect">
              <a:avLst/>
            </a:prstGeom>
            <a:gradFill>
              <a:gsLst>
                <a:gs pos="0">
                  <a:srgbClr val="3B3B59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 txBox="1"/>
            <p:nvPr/>
          </p:nvSpPr>
          <p:spPr>
            <a:xfrm rot="8220010" flipH="1">
              <a:off x="4256065" y="4875301"/>
              <a:ext cx="5676717" cy="9548"/>
            </a:xfrm>
            <a:prstGeom prst="rect">
              <a:avLst/>
            </a:prstGeom>
            <a:gradFill>
              <a:gsLst>
                <a:gs pos="0">
                  <a:srgbClr val="15151F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 txBox="1"/>
            <p:nvPr/>
          </p:nvSpPr>
          <p:spPr>
            <a:xfrm rot="7860074" flipH="1">
              <a:off x="6433342" y="5561735"/>
              <a:ext cx="3300536" cy="9567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 txBox="1"/>
            <p:nvPr/>
          </p:nvSpPr>
          <p:spPr>
            <a:xfrm rot="7559545">
              <a:off x="8522491" y="6614229"/>
              <a:ext cx="795333" cy="966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 txBox="1"/>
            <p:nvPr/>
          </p:nvSpPr>
          <p:spPr>
            <a:xfrm rot="1020017">
              <a:off x="-231736" y="3746514"/>
              <a:ext cx="9597896" cy="9396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 txBox="1"/>
            <p:nvPr/>
          </p:nvSpPr>
          <p:spPr>
            <a:xfrm rot="1559953">
              <a:off x="-314318" y="5391113"/>
              <a:ext cx="6575433" cy="9660"/>
            </a:xfrm>
            <a:prstGeom prst="rect">
              <a:avLst/>
            </a:prstGeom>
            <a:gradFill>
              <a:gsLst>
                <a:gs pos="0">
                  <a:srgbClr val="53537D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 txBox="1"/>
            <p:nvPr/>
          </p:nvSpPr>
          <p:spPr>
            <a:xfrm rot="1680015">
              <a:off x="-261955" y="5753101"/>
              <a:ext cx="4451350" cy="9529"/>
            </a:xfrm>
            <a:prstGeom prst="rect">
              <a:avLst/>
            </a:prstGeom>
            <a:gradFill>
              <a:gsLst>
                <a:gs pos="0">
                  <a:srgbClr val="53537D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 txBox="1"/>
            <p:nvPr/>
          </p:nvSpPr>
          <p:spPr>
            <a:xfrm rot="1919979">
              <a:off x="-174657" y="6226189"/>
              <a:ext cx="2222624" cy="9571"/>
            </a:xfrm>
            <a:prstGeom prst="rect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 txBox="1"/>
            <p:nvPr/>
          </p:nvSpPr>
          <p:spPr>
            <a:xfrm rot="1379985">
              <a:off x="-342824" y="5113305"/>
              <a:ext cx="8694560" cy="9415"/>
            </a:xfrm>
            <a:prstGeom prst="rect">
              <a:avLst/>
            </a:prstGeom>
            <a:gradFill>
              <a:gsLst>
                <a:gs pos="0">
                  <a:srgbClr val="49496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 txBox="1"/>
            <p:nvPr/>
          </p:nvSpPr>
          <p:spPr>
            <a:xfrm rot="960032">
              <a:off x="-182609" y="3379806"/>
              <a:ext cx="9550286" cy="9684"/>
            </a:xfrm>
            <a:prstGeom prst="rect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 txBox="1"/>
            <p:nvPr/>
          </p:nvSpPr>
          <p:spPr>
            <a:xfrm rot="-9839959" flipH="1">
              <a:off x="127020" y="3089184"/>
              <a:ext cx="9137709" cy="968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 txBox="1"/>
            <p:nvPr/>
          </p:nvSpPr>
          <p:spPr>
            <a:xfrm rot="840016">
              <a:off x="593673" y="2860674"/>
              <a:ext cx="8691484" cy="960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 txBox="1"/>
            <p:nvPr/>
          </p:nvSpPr>
          <p:spPr>
            <a:xfrm rot="720050">
              <a:off x="1346127" y="2511473"/>
              <a:ext cx="7899445" cy="953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 txBox="1"/>
            <p:nvPr/>
          </p:nvSpPr>
          <p:spPr>
            <a:xfrm rot="720013">
              <a:off x="1671573" y="2343159"/>
              <a:ext cx="7555000" cy="953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 txBox="1"/>
            <p:nvPr/>
          </p:nvSpPr>
          <p:spPr>
            <a:xfrm rot="659975">
              <a:off x="1974864" y="2185959"/>
              <a:ext cx="7234202" cy="9472"/>
            </a:xfrm>
            <a:prstGeom prst="rect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 txBox="1"/>
            <p:nvPr/>
          </p:nvSpPr>
          <p:spPr>
            <a:xfrm rot="-10139981" flipH="1">
              <a:off x="2360599" y="2071762"/>
              <a:ext cx="6848534" cy="9472"/>
            </a:xfrm>
            <a:prstGeom prst="rect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 txBox="1"/>
            <p:nvPr/>
          </p:nvSpPr>
          <p:spPr>
            <a:xfrm rot="-10140052" flipH="1">
              <a:off x="2619375" y="1933583"/>
              <a:ext cx="6594541" cy="9472"/>
            </a:xfrm>
            <a:prstGeom prst="rect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 txBox="1"/>
            <p:nvPr/>
          </p:nvSpPr>
          <p:spPr>
            <a:xfrm rot="-9960005" flipH="1">
              <a:off x="970010" y="2673280"/>
              <a:ext cx="8261395" cy="960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 txBox="1"/>
            <p:nvPr/>
          </p:nvSpPr>
          <p:spPr>
            <a:xfrm rot="-9480009" flipH="1">
              <a:off x="-323828" y="4724504"/>
              <a:ext cx="9763102" cy="9415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 txBox="1"/>
            <p:nvPr/>
          </p:nvSpPr>
          <p:spPr>
            <a:xfrm rot="-9600022" flipH="1">
              <a:off x="-276188" y="4227402"/>
              <a:ext cx="9689954" cy="9585"/>
            </a:xfrm>
            <a:prstGeom prst="rect">
              <a:avLst/>
            </a:prstGeom>
            <a:gradFill>
              <a:gsLst>
                <a:gs pos="0">
                  <a:srgbClr val="4B4B7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374650" y="4879975"/>
              <a:ext cx="266700" cy="150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252412" y="5797550"/>
              <a:ext cx="311099" cy="1683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3297237" y="4224337"/>
              <a:ext cx="247500" cy="1332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Shape 456"/>
            <p:cNvSpPr/>
            <p:nvPr/>
          </p:nvSpPr>
          <p:spPr>
            <a:xfrm>
              <a:off x="1941511" y="4883150"/>
              <a:ext cx="266700" cy="1509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Shape 457"/>
            <p:cNvSpPr/>
            <p:nvPr/>
          </p:nvSpPr>
          <p:spPr>
            <a:xfrm>
              <a:off x="2676525" y="4535487"/>
              <a:ext cx="247500" cy="1428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Shape 458"/>
            <p:cNvSpPr/>
            <p:nvPr/>
          </p:nvSpPr>
          <p:spPr>
            <a:xfrm>
              <a:off x="1190625" y="4506912"/>
              <a:ext cx="239700" cy="1413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Shape 459"/>
            <p:cNvSpPr/>
            <p:nvPr/>
          </p:nvSpPr>
          <p:spPr>
            <a:xfrm>
              <a:off x="582612" y="4216400"/>
              <a:ext cx="238200" cy="1332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Shape 460"/>
            <p:cNvSpPr/>
            <p:nvPr/>
          </p:nvSpPr>
          <p:spPr>
            <a:xfrm>
              <a:off x="1860550" y="4194175"/>
              <a:ext cx="247500" cy="1317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Shape 461"/>
            <p:cNvSpPr/>
            <p:nvPr/>
          </p:nvSpPr>
          <p:spPr>
            <a:xfrm>
              <a:off x="3811587" y="3944937"/>
              <a:ext cx="247500" cy="1317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3032125" y="3673475"/>
              <a:ext cx="212700" cy="1158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3578225" y="3419475"/>
              <a:ext cx="2127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4352925" y="3659187"/>
              <a:ext cx="222300" cy="1143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4464050" y="3013075"/>
              <a:ext cx="2049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5907087" y="2844800"/>
              <a:ext cx="2031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5600700" y="3009900"/>
              <a:ext cx="2031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4864100" y="2822575"/>
              <a:ext cx="203100" cy="984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5202237" y="3213100"/>
              <a:ext cx="212700" cy="115800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4805362" y="3429000"/>
              <a:ext cx="211200" cy="96900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2490786" y="3894137"/>
              <a:ext cx="238200" cy="1428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2957511" y="3219450"/>
              <a:ext cx="220800" cy="969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2401886" y="3452812"/>
              <a:ext cx="220800" cy="969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1890711" y="3668712"/>
              <a:ext cx="212700" cy="1143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1831975" y="3249611"/>
              <a:ext cx="2127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1812925" y="2862261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2381250" y="3035300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2863850" y="2859086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3427412" y="3024186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3860800" y="2836861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746125" y="3225800"/>
              <a:ext cx="212700" cy="1158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07950" y="3438525"/>
              <a:ext cx="212700" cy="1158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266825" y="3041650"/>
              <a:ext cx="203100" cy="969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722312" y="2852736"/>
              <a:ext cx="203100" cy="969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179387" y="3017836"/>
              <a:ext cx="203100" cy="969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685800" y="3687762"/>
              <a:ext cx="2208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1292225" y="3457575"/>
              <a:ext cx="2127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1252537" y="3924300"/>
              <a:ext cx="247500" cy="1413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4038600" y="3198811"/>
              <a:ext cx="222300" cy="1143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2312986" y="2698750"/>
              <a:ext cx="1953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2773361" y="2538411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2198686" y="2390775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735136" y="2532061"/>
              <a:ext cx="1953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1257300" y="2682875"/>
              <a:ext cx="1968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3192461" y="2400300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3313112" y="2692400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3722687" y="2541586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4260850" y="2676525"/>
              <a:ext cx="1953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279525" y="2400300"/>
              <a:ext cx="1953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785812" y="2535236"/>
              <a:ext cx="1953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361950" y="2393950"/>
              <a:ext cx="195300" cy="795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249237" y="2695575"/>
              <a:ext cx="1953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4583112" y="2532061"/>
              <a:ext cx="196800" cy="795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4887912" y="2398711"/>
              <a:ext cx="196800" cy="810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5191125" y="2679700"/>
              <a:ext cx="1968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481637" y="2538411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5795962" y="2390775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6748461" y="2401886"/>
              <a:ext cx="1968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6192837" y="2700336"/>
              <a:ext cx="203100" cy="795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486525" y="2552700"/>
              <a:ext cx="203100" cy="795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2035175" y="5799137"/>
              <a:ext cx="311100" cy="1761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1122362" y="6372225"/>
              <a:ext cx="303300" cy="177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3538537" y="4905375"/>
              <a:ext cx="266700" cy="150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4133850" y="4551362"/>
              <a:ext cx="247500" cy="1413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4614862" y="4235450"/>
              <a:ext cx="247500" cy="1332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5156200" y="3895725"/>
              <a:ext cx="238200" cy="1428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2859086" y="5334000"/>
              <a:ext cx="266700" cy="150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5575300" y="3654425"/>
              <a:ext cx="212700" cy="1158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6318250" y="3197225"/>
              <a:ext cx="212700" cy="1143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5957887" y="3425825"/>
              <a:ext cx="212700" cy="96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6629400" y="3013075"/>
              <a:ext cx="2031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6886575" y="2852736"/>
              <a:ext cx="2049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7151686" y="2698750"/>
              <a:ext cx="196800" cy="810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7399336" y="2544761"/>
              <a:ext cx="195300" cy="795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7624761" y="2400300"/>
              <a:ext cx="203100" cy="810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7826375" y="2271711"/>
              <a:ext cx="176100" cy="795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6088062" y="2270125"/>
              <a:ext cx="177900" cy="795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5216525" y="2270125"/>
              <a:ext cx="177900" cy="795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4718050" y="2168525"/>
              <a:ext cx="176100" cy="810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5003800" y="2051050"/>
              <a:ext cx="177900" cy="795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4794250" y="1857375"/>
              <a:ext cx="1779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3878262" y="2171700"/>
              <a:ext cx="1779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3652837" y="1936750"/>
              <a:ext cx="1779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3325812" y="2038350"/>
              <a:ext cx="1779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3536950" y="2289175"/>
              <a:ext cx="1761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1760536" y="2260600"/>
              <a:ext cx="1779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969962" y="2038350"/>
              <a:ext cx="176100" cy="81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484187" y="2155825"/>
              <a:ext cx="176100" cy="81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247650" y="1831975"/>
              <a:ext cx="177900" cy="795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7204075" y="2166936"/>
              <a:ext cx="168300" cy="714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6996111" y="2286000"/>
              <a:ext cx="166800" cy="699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6337300" y="2152650"/>
              <a:ext cx="168300" cy="714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5502275" y="2152650"/>
              <a:ext cx="168300" cy="714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4527550" y="1949450"/>
              <a:ext cx="168300" cy="699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Shape 545"/>
            <p:cNvSpPr/>
            <p:nvPr/>
          </p:nvSpPr>
          <p:spPr>
            <a:xfrm>
              <a:off x="4251325" y="1760536"/>
              <a:ext cx="168300" cy="699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Shape 546"/>
            <p:cNvSpPr/>
            <p:nvPr/>
          </p:nvSpPr>
          <p:spPr>
            <a:xfrm>
              <a:off x="4538662" y="1658936"/>
              <a:ext cx="168300" cy="714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Shape 547"/>
            <p:cNvSpPr/>
            <p:nvPr/>
          </p:nvSpPr>
          <p:spPr>
            <a:xfrm>
              <a:off x="3082925" y="1651000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Shape 548"/>
            <p:cNvSpPr/>
            <p:nvPr/>
          </p:nvSpPr>
          <p:spPr>
            <a:xfrm>
              <a:off x="1727200" y="2027236"/>
              <a:ext cx="1683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Shape 549"/>
            <p:cNvSpPr/>
            <p:nvPr/>
          </p:nvSpPr>
          <p:spPr>
            <a:xfrm>
              <a:off x="1312862" y="2143125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Shape 550"/>
            <p:cNvSpPr/>
            <p:nvPr/>
          </p:nvSpPr>
          <p:spPr>
            <a:xfrm>
              <a:off x="852487" y="2266950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Shape 551"/>
            <p:cNvSpPr/>
            <p:nvPr/>
          </p:nvSpPr>
          <p:spPr>
            <a:xfrm>
              <a:off x="1008062" y="1682750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Shape 552"/>
            <p:cNvSpPr/>
            <p:nvPr/>
          </p:nvSpPr>
          <p:spPr>
            <a:xfrm>
              <a:off x="2444750" y="1666875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Shape 553"/>
            <p:cNvSpPr/>
            <p:nvPr/>
          </p:nvSpPr>
          <p:spPr>
            <a:xfrm>
              <a:off x="1778000" y="1687511"/>
              <a:ext cx="1668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Shape 554"/>
            <p:cNvSpPr/>
            <p:nvPr/>
          </p:nvSpPr>
          <p:spPr>
            <a:xfrm>
              <a:off x="6557961" y="2038350"/>
              <a:ext cx="176100" cy="714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Shape 555"/>
            <p:cNvSpPr/>
            <p:nvPr/>
          </p:nvSpPr>
          <p:spPr>
            <a:xfrm>
              <a:off x="5519737" y="1846261"/>
              <a:ext cx="177900" cy="714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Shape 556"/>
            <p:cNvSpPr/>
            <p:nvPr/>
          </p:nvSpPr>
          <p:spPr>
            <a:xfrm>
              <a:off x="5262562" y="1951036"/>
              <a:ext cx="177900" cy="714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>
              <a:off x="5038725" y="1765300"/>
              <a:ext cx="177900" cy="699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3803650" y="1668461"/>
              <a:ext cx="1779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4395787" y="2295525"/>
              <a:ext cx="176100" cy="69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4216400" y="2054225"/>
              <a:ext cx="177900" cy="714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3970337" y="1839911"/>
              <a:ext cx="176100" cy="714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3527425" y="1747836"/>
              <a:ext cx="177900" cy="699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3221036" y="1844675"/>
              <a:ext cx="1761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2976561" y="2152650"/>
              <a:ext cx="177900" cy="714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2871786" y="1941511"/>
              <a:ext cx="1761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2759075" y="1743075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2513011" y="2046286"/>
              <a:ext cx="1779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2189161" y="2132011"/>
              <a:ext cx="1779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2427286" y="1835150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2054225" y="1939925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2085975" y="1765300"/>
              <a:ext cx="1779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1717675" y="1851025"/>
              <a:ext cx="1761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1392237" y="1779586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1389062" y="1930400"/>
              <a:ext cx="1761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1079500" y="1857375"/>
              <a:ext cx="1779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652462" y="1955800"/>
              <a:ext cx="1761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688975" y="1746250"/>
              <a:ext cx="1779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188912" y="2082800"/>
              <a:ext cx="1761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362075" y="1589087"/>
              <a:ext cx="160200" cy="603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2128836" y="1608137"/>
              <a:ext cx="1602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2760661" y="1600200"/>
              <a:ext cx="160200" cy="603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Shape 582"/>
            <p:cNvSpPr/>
            <p:nvPr/>
          </p:nvSpPr>
          <p:spPr>
            <a:xfrm>
              <a:off x="3359150" y="1589087"/>
              <a:ext cx="1587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Shape 583"/>
            <p:cNvSpPr/>
            <p:nvPr/>
          </p:nvSpPr>
          <p:spPr>
            <a:xfrm>
              <a:off x="3683000" y="1493837"/>
              <a:ext cx="1602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4129087" y="1579562"/>
              <a:ext cx="1602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2646361" y="2254250"/>
              <a:ext cx="1683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4059237" y="2406650"/>
              <a:ext cx="195300" cy="810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5745162" y="2043111"/>
              <a:ext cx="177900" cy="810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6018212" y="1924050"/>
              <a:ext cx="176100" cy="810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3387725" y="1441450"/>
              <a:ext cx="1254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2006600" y="1441450"/>
              <a:ext cx="1254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2335211" y="1379537"/>
              <a:ext cx="1254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2619375" y="1308100"/>
              <a:ext cx="1317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3044825" y="1379537"/>
              <a:ext cx="1332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2730500" y="1465262"/>
              <a:ext cx="1317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3036886" y="1519237"/>
              <a:ext cx="150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Shape 596"/>
            <p:cNvSpPr/>
            <p:nvPr/>
          </p:nvSpPr>
          <p:spPr>
            <a:xfrm>
              <a:off x="2446336" y="1527175"/>
              <a:ext cx="141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Shape 597"/>
            <p:cNvSpPr/>
            <p:nvPr/>
          </p:nvSpPr>
          <p:spPr>
            <a:xfrm>
              <a:off x="1708150" y="1512887"/>
              <a:ext cx="1602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Shape 598"/>
            <p:cNvSpPr/>
            <p:nvPr/>
          </p:nvSpPr>
          <p:spPr>
            <a:xfrm>
              <a:off x="3148011" y="6392862"/>
              <a:ext cx="309600" cy="166799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Shape 599"/>
            <p:cNvSpPr/>
            <p:nvPr/>
          </p:nvSpPr>
          <p:spPr>
            <a:xfrm>
              <a:off x="3905250" y="5827712"/>
              <a:ext cx="311100" cy="177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Shape 600"/>
            <p:cNvSpPr/>
            <p:nvPr/>
          </p:nvSpPr>
          <p:spPr>
            <a:xfrm>
              <a:off x="5140325" y="4954587"/>
              <a:ext cx="266700" cy="150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Shape 601"/>
            <p:cNvSpPr/>
            <p:nvPr/>
          </p:nvSpPr>
          <p:spPr>
            <a:xfrm>
              <a:off x="5635625" y="4572000"/>
              <a:ext cx="249300" cy="1413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4591050" y="5360987"/>
              <a:ext cx="266700" cy="150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Shape 603"/>
            <p:cNvSpPr/>
            <p:nvPr/>
          </p:nvSpPr>
          <p:spPr>
            <a:xfrm>
              <a:off x="6142037" y="4217987"/>
              <a:ext cx="239700" cy="1332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Shape 604"/>
            <p:cNvSpPr/>
            <p:nvPr/>
          </p:nvSpPr>
          <p:spPr>
            <a:xfrm>
              <a:off x="6492875" y="3929062"/>
              <a:ext cx="247500" cy="1413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Shape 605"/>
            <p:cNvSpPr/>
            <p:nvPr/>
          </p:nvSpPr>
          <p:spPr>
            <a:xfrm>
              <a:off x="6869111" y="3673475"/>
              <a:ext cx="212700" cy="1143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Shape 606"/>
            <p:cNvSpPr/>
            <p:nvPr/>
          </p:nvSpPr>
          <p:spPr>
            <a:xfrm>
              <a:off x="7480300" y="3209925"/>
              <a:ext cx="212700" cy="115800"/>
            </a:xfrm>
            <a:prstGeom prst="ellipse">
              <a:avLst/>
            </a:prstGeom>
            <a:gradFill>
              <a:gsLst>
                <a:gs pos="0">
                  <a:srgbClr val="454568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Shape 607"/>
            <p:cNvSpPr/>
            <p:nvPr/>
          </p:nvSpPr>
          <p:spPr>
            <a:xfrm>
              <a:off x="7196136" y="3432175"/>
              <a:ext cx="2208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Shape 608"/>
            <p:cNvSpPr/>
            <p:nvPr/>
          </p:nvSpPr>
          <p:spPr>
            <a:xfrm>
              <a:off x="7720011" y="3048000"/>
              <a:ext cx="2031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Shape 609"/>
            <p:cNvSpPr/>
            <p:nvPr/>
          </p:nvSpPr>
          <p:spPr>
            <a:xfrm>
              <a:off x="7951786" y="2868611"/>
              <a:ext cx="2031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Shape 610"/>
            <p:cNvSpPr/>
            <p:nvPr/>
          </p:nvSpPr>
          <p:spPr>
            <a:xfrm>
              <a:off x="8193086" y="2701925"/>
              <a:ext cx="195300" cy="795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Shape 611"/>
            <p:cNvSpPr/>
            <p:nvPr/>
          </p:nvSpPr>
          <p:spPr>
            <a:xfrm>
              <a:off x="8377236" y="2562225"/>
              <a:ext cx="196800" cy="810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Shape 612"/>
            <p:cNvSpPr/>
            <p:nvPr/>
          </p:nvSpPr>
          <p:spPr>
            <a:xfrm>
              <a:off x="8569325" y="2414586"/>
              <a:ext cx="195300" cy="810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Shape 613"/>
            <p:cNvSpPr/>
            <p:nvPr/>
          </p:nvSpPr>
          <p:spPr>
            <a:xfrm>
              <a:off x="5167312" y="6462712"/>
              <a:ext cx="311100" cy="168299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5795962" y="5862637"/>
              <a:ext cx="311100" cy="1761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7577136" y="5881687"/>
              <a:ext cx="319200" cy="168300"/>
            </a:xfrm>
            <a:prstGeom prst="ellipse">
              <a:avLst/>
            </a:prstGeom>
            <a:gradFill>
              <a:gsLst>
                <a:gs pos="0">
                  <a:srgbClr val="43436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7129461" y="6427787"/>
              <a:ext cx="311100" cy="166799"/>
            </a:xfrm>
            <a:prstGeom prst="ellipse">
              <a:avLst/>
            </a:prstGeom>
            <a:gradFill>
              <a:gsLst>
                <a:gs pos="0">
                  <a:srgbClr val="43436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Shape 617"/>
            <p:cNvSpPr/>
            <p:nvPr/>
          </p:nvSpPr>
          <p:spPr>
            <a:xfrm>
              <a:off x="6332537" y="5391150"/>
              <a:ext cx="266699" cy="1524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Shape 618"/>
            <p:cNvSpPr/>
            <p:nvPr/>
          </p:nvSpPr>
          <p:spPr>
            <a:xfrm>
              <a:off x="6767511" y="4986337"/>
              <a:ext cx="265200" cy="1509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8007350" y="5426075"/>
              <a:ext cx="265200" cy="150900"/>
            </a:xfrm>
            <a:prstGeom prst="ellipse">
              <a:avLst/>
            </a:prstGeom>
            <a:gradFill>
              <a:gsLst>
                <a:gs pos="0">
                  <a:srgbClr val="43436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Shape 620"/>
            <p:cNvSpPr/>
            <p:nvPr/>
          </p:nvSpPr>
          <p:spPr>
            <a:xfrm>
              <a:off x="7227886" y="4560887"/>
              <a:ext cx="247500" cy="1317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Shape 621"/>
            <p:cNvSpPr/>
            <p:nvPr/>
          </p:nvSpPr>
          <p:spPr>
            <a:xfrm>
              <a:off x="8402636" y="4946650"/>
              <a:ext cx="266700" cy="1509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Shape 622"/>
            <p:cNvSpPr/>
            <p:nvPr/>
          </p:nvSpPr>
          <p:spPr>
            <a:xfrm>
              <a:off x="8726486" y="4570412"/>
              <a:ext cx="247500" cy="141300"/>
            </a:xfrm>
            <a:prstGeom prst="ellipse">
              <a:avLst/>
            </a:prstGeom>
            <a:gradFill>
              <a:gsLst>
                <a:gs pos="0">
                  <a:srgbClr val="43436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Shape 623"/>
            <p:cNvSpPr/>
            <p:nvPr/>
          </p:nvSpPr>
          <p:spPr>
            <a:xfrm>
              <a:off x="7575550" y="4243387"/>
              <a:ext cx="247500" cy="1317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Shape 624"/>
            <p:cNvSpPr/>
            <p:nvPr/>
          </p:nvSpPr>
          <p:spPr>
            <a:xfrm>
              <a:off x="7883525" y="3949700"/>
              <a:ext cx="247500" cy="1332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Shape 625"/>
            <p:cNvSpPr/>
            <p:nvPr/>
          </p:nvSpPr>
          <p:spPr>
            <a:xfrm>
              <a:off x="8642350" y="3257550"/>
              <a:ext cx="212700" cy="1158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Shape 626"/>
            <p:cNvSpPr/>
            <p:nvPr/>
          </p:nvSpPr>
          <p:spPr>
            <a:xfrm>
              <a:off x="8193086" y="3673475"/>
              <a:ext cx="222300" cy="1158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Shape 627"/>
            <p:cNvSpPr/>
            <p:nvPr/>
          </p:nvSpPr>
          <p:spPr>
            <a:xfrm>
              <a:off x="8442325" y="3454400"/>
              <a:ext cx="212700" cy="969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Shape 628"/>
            <p:cNvSpPr/>
            <p:nvPr/>
          </p:nvSpPr>
          <p:spPr>
            <a:xfrm>
              <a:off x="8859836" y="3068636"/>
              <a:ext cx="203100" cy="96900"/>
            </a:xfrm>
            <a:prstGeom prst="ellipse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Shape 629"/>
            <p:cNvSpPr/>
            <p:nvPr/>
          </p:nvSpPr>
          <p:spPr>
            <a:xfrm>
              <a:off x="9031286" y="2874961"/>
              <a:ext cx="203100" cy="96900"/>
            </a:xfrm>
            <a:prstGeom prst="ellipse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Shape 630"/>
            <p:cNvSpPr/>
            <p:nvPr/>
          </p:nvSpPr>
          <p:spPr>
            <a:xfrm>
              <a:off x="8990011" y="4254500"/>
              <a:ext cx="247500" cy="131700"/>
            </a:xfrm>
            <a:prstGeom prst="ellipse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-103186" y="4548187"/>
              <a:ext cx="238200" cy="1413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3175" y="3932237"/>
              <a:ext cx="247500" cy="1413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-14287" y="2279650"/>
              <a:ext cx="1683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Shape 634"/>
            <p:cNvSpPr/>
            <p:nvPr/>
          </p:nvSpPr>
          <p:spPr>
            <a:xfrm>
              <a:off x="8928100" y="6365875"/>
              <a:ext cx="319200" cy="168300"/>
            </a:xfrm>
            <a:prstGeom prst="ellipse">
              <a:avLst/>
            </a:prstGeom>
            <a:gradFill>
              <a:gsLst>
                <a:gs pos="0">
                  <a:srgbClr val="43436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Shape 635"/>
          <p:cNvSpPr txBox="1">
            <a:spLocks noGrp="1"/>
          </p:cNvSpPr>
          <p:nvPr>
            <p:ph type="ctrTitle"/>
          </p:nvPr>
        </p:nvSpPr>
        <p:spPr>
          <a:xfrm>
            <a:off x="685800" y="1383506"/>
            <a:ext cx="7772400" cy="13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37" name="Shape 637"/>
          <p:cNvSpPr txBox="1">
            <a:spLocks noGrp="1"/>
          </p:cNvSpPr>
          <p:nvPr>
            <p:ph type="dt" idx="10"/>
          </p:nvPr>
        </p:nvSpPr>
        <p:spPr>
          <a:xfrm>
            <a:off x="457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9" name="Shape 639"/>
          <p:cNvSpPr txBox="1">
            <a:spLocks noGrp="1"/>
          </p:cNvSpPr>
          <p:nvPr>
            <p:ph type="sldNum" idx="12"/>
          </p:nvPr>
        </p:nvSpPr>
        <p:spPr>
          <a:xfrm>
            <a:off x="6553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chemeClr val="lt1"/>
            </a:gs>
            <a:gs pos="100000">
              <a:srgbClr val="565868"/>
            </a:gs>
          </a:gsLst>
          <a:lin ang="5400012" scaled="0"/>
        </a:gra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Shape 799"/>
          <p:cNvGrpSpPr/>
          <p:nvPr/>
        </p:nvGrpSpPr>
        <p:grpSpPr>
          <a:xfrm>
            <a:off x="3998" y="1066800"/>
            <a:ext cx="9143176" cy="4076700"/>
            <a:chOff x="3998" y="1422400"/>
            <a:chExt cx="9143176" cy="5435600"/>
          </a:xfrm>
        </p:grpSpPr>
        <p:grpSp>
          <p:nvGrpSpPr>
            <p:cNvPr id="800" name="Shape 800"/>
            <p:cNvGrpSpPr/>
            <p:nvPr/>
          </p:nvGrpSpPr>
          <p:grpSpPr>
            <a:xfrm>
              <a:off x="31750" y="1422400"/>
              <a:ext cx="9115425" cy="5435600"/>
              <a:chOff x="31750" y="1422400"/>
              <a:chExt cx="9115425" cy="5435600"/>
            </a:xfrm>
          </p:grpSpPr>
          <p:sp>
            <p:nvSpPr>
              <p:cNvPr id="801" name="Shape 801"/>
              <p:cNvSpPr/>
              <p:nvPr/>
            </p:nvSpPr>
            <p:spPr>
              <a:xfrm>
                <a:off x="2220911" y="1771650"/>
                <a:ext cx="4468812" cy="3349625"/>
              </a:xfrm>
              <a:custGeom>
                <a:avLst/>
                <a:gdLst/>
                <a:ahLst/>
                <a:cxnLst/>
                <a:rect l="0" t="0" r="0" b="0"/>
                <a:pathLst>
                  <a:path w="2815" h="2110" extrusionOk="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Shape 802"/>
              <p:cNvSpPr/>
              <p:nvPr/>
            </p:nvSpPr>
            <p:spPr>
              <a:xfrm>
                <a:off x="1066800" y="1771650"/>
                <a:ext cx="6296025" cy="3756025"/>
              </a:xfrm>
              <a:custGeom>
                <a:avLst/>
                <a:gdLst/>
                <a:ahLst/>
                <a:cxnLst/>
                <a:rect l="0" t="0" r="0" b="0"/>
                <a:pathLst>
                  <a:path w="3966" h="2366" extrusionOk="0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Shape 803"/>
              <p:cNvSpPr/>
              <p:nvPr/>
            </p:nvSpPr>
            <p:spPr>
              <a:xfrm>
                <a:off x="31750" y="1697036"/>
                <a:ext cx="9099550" cy="4932362"/>
              </a:xfrm>
              <a:custGeom>
                <a:avLst/>
                <a:gdLst/>
                <a:ahLst/>
                <a:cxnLst/>
                <a:rect l="0" t="0" r="0" b="0"/>
                <a:pathLst>
                  <a:path w="5732" h="3107" extrusionOk="0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Shape 804"/>
              <p:cNvSpPr/>
              <p:nvPr/>
            </p:nvSpPr>
            <p:spPr>
              <a:xfrm>
                <a:off x="384175" y="1817686"/>
                <a:ext cx="8750300" cy="4381500"/>
              </a:xfrm>
              <a:custGeom>
                <a:avLst/>
                <a:gdLst/>
                <a:ahLst/>
                <a:cxnLst/>
                <a:rect l="0" t="0" r="0" b="0"/>
                <a:pathLst>
                  <a:path w="5512" h="2760" extrusionOk="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Shape 805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avLst/>
                <a:gdLst/>
                <a:ahLst/>
                <a:cxnLst/>
                <a:rect l="0" t="0" r="0" b="0"/>
                <a:pathLst>
                  <a:path w="790" h="1189" extrusionOk="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Shape 806"/>
              <p:cNvSpPr/>
              <p:nvPr/>
            </p:nvSpPr>
            <p:spPr>
              <a:xfrm>
                <a:off x="8212136" y="1422400"/>
                <a:ext cx="919162" cy="1773237"/>
              </a:xfrm>
              <a:custGeom>
                <a:avLst/>
                <a:gdLst/>
                <a:ahLst/>
                <a:cxnLst/>
                <a:rect l="0" t="0" r="0" b="0"/>
                <a:pathLst>
                  <a:path w="579" h="1117" extrusionOk="0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Shape 807"/>
              <p:cNvSpPr/>
              <p:nvPr/>
            </p:nvSpPr>
            <p:spPr>
              <a:xfrm>
                <a:off x="5224462" y="1536700"/>
                <a:ext cx="3922712" cy="3803650"/>
              </a:xfrm>
              <a:custGeom>
                <a:avLst/>
                <a:gdLst/>
                <a:ahLst/>
                <a:cxnLst/>
                <a:rect l="0" t="0" r="0" b="0"/>
                <a:pathLst>
                  <a:path w="2471" h="2396" extrusionOk="0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Shape 808"/>
              <p:cNvSpPr/>
              <p:nvPr/>
            </p:nvSpPr>
            <p:spPr>
              <a:xfrm>
                <a:off x="3756025" y="1693861"/>
                <a:ext cx="2220912" cy="2141537"/>
              </a:xfrm>
              <a:custGeom>
                <a:avLst/>
                <a:gdLst/>
                <a:ahLst/>
                <a:cxnLst/>
                <a:rect l="0" t="0" r="0" b="0"/>
                <a:pathLst>
                  <a:path w="1399" h="1349" extrusionOk="0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Shape 809"/>
              <p:cNvSpPr/>
              <p:nvPr/>
            </p:nvSpPr>
            <p:spPr>
              <a:xfrm>
                <a:off x="6786561" y="3224211"/>
                <a:ext cx="1993900" cy="1285875"/>
              </a:xfrm>
              <a:custGeom>
                <a:avLst/>
                <a:gdLst/>
                <a:ahLst/>
                <a:cxnLst/>
                <a:rect l="0" t="0" r="0" b="0"/>
                <a:pathLst>
                  <a:path w="1256" h="810" extrusionOk="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Shape 810"/>
              <p:cNvSpPr/>
              <p:nvPr/>
            </p:nvSpPr>
            <p:spPr>
              <a:xfrm>
                <a:off x="4625975" y="5518150"/>
                <a:ext cx="4521200" cy="1250950"/>
              </a:xfrm>
              <a:custGeom>
                <a:avLst/>
                <a:gdLst/>
                <a:ahLst/>
                <a:cxnLst/>
                <a:rect l="0" t="0" r="0" b="0"/>
                <a:pathLst>
                  <a:path w="2848" h="788" extrusionOk="0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Shape 811"/>
              <p:cNvSpPr/>
              <p:nvPr/>
            </p:nvSpPr>
            <p:spPr>
              <a:xfrm>
                <a:off x="8640761" y="1463675"/>
                <a:ext cx="506411" cy="1355725"/>
              </a:xfrm>
              <a:custGeom>
                <a:avLst/>
                <a:gdLst/>
                <a:ahLst/>
                <a:cxnLst/>
                <a:rect l="0" t="0" r="0" b="0"/>
                <a:pathLst>
                  <a:path w="319" h="854" extrusionOk="0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Shape 812"/>
              <p:cNvSpPr/>
              <p:nvPr/>
            </p:nvSpPr>
            <p:spPr>
              <a:xfrm>
                <a:off x="7864475" y="5664200"/>
                <a:ext cx="1025525" cy="622300"/>
              </a:xfrm>
              <a:custGeom>
                <a:avLst/>
                <a:gdLst/>
                <a:ahLst/>
                <a:cxnLst/>
                <a:rect l="0" t="0" r="0" b="0"/>
                <a:pathLst>
                  <a:path w="646" h="392" extrusionOk="0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Shape 813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avLst/>
                <a:gdLst/>
                <a:ahLst/>
                <a:cxnLst/>
                <a:rect l="0" t="0" r="0" b="0"/>
                <a:pathLst>
                  <a:path w="2736" h="1920" extrusionOk="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Shape 814"/>
            <p:cNvGrpSpPr/>
            <p:nvPr/>
          </p:nvGrpSpPr>
          <p:grpSpPr>
            <a:xfrm>
              <a:off x="3998" y="3639816"/>
              <a:ext cx="2193331" cy="2694775"/>
              <a:chOff x="3998" y="3639816"/>
              <a:chExt cx="2193331" cy="2694775"/>
            </a:xfrm>
          </p:grpSpPr>
          <p:sp>
            <p:nvSpPr>
              <p:cNvPr id="815" name="Shape 815"/>
              <p:cNvSpPr/>
              <p:nvPr/>
            </p:nvSpPr>
            <p:spPr>
              <a:xfrm rot="6780532">
                <a:off x="99345" y="6163442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Shape 816"/>
              <p:cNvSpPr/>
              <p:nvPr/>
            </p:nvSpPr>
            <p:spPr>
              <a:xfrm rot="6780532">
                <a:off x="53308" y="6158680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Shape 817"/>
              <p:cNvSpPr/>
              <p:nvPr/>
            </p:nvSpPr>
            <p:spPr>
              <a:xfrm rot="6780532">
                <a:off x="10445" y="6150742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Shape 818"/>
              <p:cNvSpPr/>
              <p:nvPr/>
            </p:nvSpPr>
            <p:spPr>
              <a:xfrm rot="5938358">
                <a:off x="332504" y="6165058"/>
                <a:ext cx="10964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Shape 819"/>
              <p:cNvSpPr/>
              <p:nvPr/>
            </p:nvSpPr>
            <p:spPr>
              <a:xfrm rot="5938358">
                <a:off x="289641" y="6172995"/>
                <a:ext cx="10964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Shape 820"/>
              <p:cNvSpPr/>
              <p:nvPr/>
            </p:nvSpPr>
            <p:spPr>
              <a:xfrm rot="6237603">
                <a:off x="242137" y="6171375"/>
                <a:ext cx="109432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Shape 821"/>
              <p:cNvSpPr/>
              <p:nvPr/>
            </p:nvSpPr>
            <p:spPr>
              <a:xfrm rot="6178266">
                <a:off x="196027" y="6168299"/>
                <a:ext cx="109596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Shape 822"/>
              <p:cNvSpPr/>
              <p:nvPr/>
            </p:nvSpPr>
            <p:spPr>
              <a:xfrm rot="5343494">
                <a:off x="577084" y="6141290"/>
                <a:ext cx="109514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Shape 823"/>
              <p:cNvSpPr/>
              <p:nvPr/>
            </p:nvSpPr>
            <p:spPr>
              <a:xfrm rot="5343494">
                <a:off x="527871" y="6146053"/>
                <a:ext cx="109514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Shape 824"/>
              <p:cNvSpPr/>
              <p:nvPr/>
            </p:nvSpPr>
            <p:spPr>
              <a:xfrm rot="5578790">
                <a:off x="480240" y="6154112"/>
                <a:ext cx="109648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Shape 825"/>
              <p:cNvSpPr/>
              <p:nvPr/>
            </p:nvSpPr>
            <p:spPr>
              <a:xfrm rot="5701445">
                <a:off x="429388" y="6161883"/>
                <a:ext cx="109621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Shape 826"/>
              <p:cNvSpPr/>
              <p:nvPr/>
            </p:nvSpPr>
            <p:spPr>
              <a:xfrm rot="4682961">
                <a:off x="819935" y="6077721"/>
                <a:ext cx="99966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Shape 827"/>
              <p:cNvSpPr/>
              <p:nvPr/>
            </p:nvSpPr>
            <p:spPr>
              <a:xfrm rot="4923867">
                <a:off x="772268" y="6085664"/>
                <a:ext cx="99957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Shape 828"/>
              <p:cNvSpPr/>
              <p:nvPr/>
            </p:nvSpPr>
            <p:spPr>
              <a:xfrm rot="4923867">
                <a:off x="724643" y="6107889"/>
                <a:ext cx="99957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Shape 829"/>
              <p:cNvSpPr/>
              <p:nvPr/>
            </p:nvSpPr>
            <p:spPr>
              <a:xfrm rot="5038921">
                <a:off x="677043" y="6112807"/>
                <a:ext cx="100151" cy="1901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Shape 830"/>
              <p:cNvSpPr/>
              <p:nvPr/>
            </p:nvSpPr>
            <p:spPr>
              <a:xfrm rot="3783025">
                <a:off x="1054806" y="5971333"/>
                <a:ext cx="99954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Shape 831"/>
              <p:cNvSpPr/>
              <p:nvPr/>
            </p:nvSpPr>
            <p:spPr>
              <a:xfrm rot="3783025">
                <a:off x="1007181" y="5999908"/>
                <a:ext cx="99954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Shape 832"/>
              <p:cNvSpPr/>
              <p:nvPr/>
            </p:nvSpPr>
            <p:spPr>
              <a:xfrm rot="4078509">
                <a:off x="961236" y="6017405"/>
                <a:ext cx="99997" cy="1910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Shape 833"/>
              <p:cNvSpPr/>
              <p:nvPr/>
            </p:nvSpPr>
            <p:spPr>
              <a:xfrm rot="4319996">
                <a:off x="913671" y="6038142"/>
                <a:ext cx="99994" cy="189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Shape 834"/>
              <p:cNvSpPr/>
              <p:nvPr/>
            </p:nvSpPr>
            <p:spPr>
              <a:xfrm rot="3361407">
                <a:off x="1269171" y="5845899"/>
                <a:ext cx="9984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Shape 835"/>
              <p:cNvSpPr/>
              <p:nvPr/>
            </p:nvSpPr>
            <p:spPr>
              <a:xfrm rot="3361407">
                <a:off x="1226308" y="5871299"/>
                <a:ext cx="9984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Shape 836"/>
              <p:cNvSpPr/>
              <p:nvPr/>
            </p:nvSpPr>
            <p:spPr>
              <a:xfrm rot="3361407">
                <a:off x="1183446" y="5899874"/>
                <a:ext cx="9984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Shape 837"/>
              <p:cNvSpPr/>
              <p:nvPr/>
            </p:nvSpPr>
            <p:spPr>
              <a:xfrm rot="3783025">
                <a:off x="1138944" y="5926883"/>
                <a:ext cx="99954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Shape 838"/>
              <p:cNvSpPr/>
              <p:nvPr/>
            </p:nvSpPr>
            <p:spPr>
              <a:xfrm rot="2279924">
                <a:off x="1465265" y="5694400"/>
                <a:ext cx="109641" cy="1902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Shape 839"/>
              <p:cNvSpPr/>
              <p:nvPr/>
            </p:nvSpPr>
            <p:spPr>
              <a:xfrm rot="2279924">
                <a:off x="1427165" y="5724563"/>
                <a:ext cx="109641" cy="1902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Shape 840"/>
              <p:cNvSpPr/>
              <p:nvPr/>
            </p:nvSpPr>
            <p:spPr>
              <a:xfrm rot="2700000">
                <a:off x="1436708" y="5710262"/>
                <a:ext cx="19091" cy="10946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Shape 841"/>
              <p:cNvSpPr/>
              <p:nvPr/>
            </p:nvSpPr>
            <p:spPr>
              <a:xfrm rot="2700000">
                <a:off x="1390603" y="5743573"/>
                <a:ext cx="19091" cy="10012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Shape 842"/>
              <p:cNvSpPr/>
              <p:nvPr/>
            </p:nvSpPr>
            <p:spPr>
              <a:xfrm rot="1497031">
                <a:off x="1630358" y="5513336"/>
                <a:ext cx="109521" cy="191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Shape 843"/>
              <p:cNvSpPr/>
              <p:nvPr/>
            </p:nvSpPr>
            <p:spPr>
              <a:xfrm rot="1497031">
                <a:off x="1601783" y="5551436"/>
                <a:ext cx="109521" cy="191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Shape 844"/>
              <p:cNvSpPr/>
              <p:nvPr/>
            </p:nvSpPr>
            <p:spPr>
              <a:xfrm rot="1741446">
                <a:off x="1571587" y="5586402"/>
                <a:ext cx="109444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Shape 845"/>
              <p:cNvSpPr/>
              <p:nvPr/>
            </p:nvSpPr>
            <p:spPr>
              <a:xfrm rot="1741446">
                <a:off x="1538249" y="5626090"/>
                <a:ext cx="109444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Shape 846"/>
              <p:cNvSpPr/>
              <p:nvPr/>
            </p:nvSpPr>
            <p:spPr>
              <a:xfrm rot="840073">
                <a:off x="1766941" y="5326074"/>
                <a:ext cx="119036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Shape 847"/>
              <p:cNvSpPr/>
              <p:nvPr/>
            </p:nvSpPr>
            <p:spPr>
              <a:xfrm rot="837603">
                <a:off x="1746315" y="5362539"/>
                <a:ext cx="109432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Shape 848"/>
              <p:cNvSpPr/>
              <p:nvPr/>
            </p:nvSpPr>
            <p:spPr>
              <a:xfrm rot="1260899">
                <a:off x="1723981" y="5403856"/>
                <a:ext cx="109589" cy="189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Shape 849"/>
              <p:cNvSpPr/>
              <p:nvPr/>
            </p:nvSpPr>
            <p:spPr>
              <a:xfrm rot="1260899">
                <a:off x="1689056" y="5437193"/>
                <a:ext cx="109589" cy="189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Shape 850"/>
              <p:cNvSpPr/>
              <p:nvPr/>
            </p:nvSpPr>
            <p:spPr>
              <a:xfrm rot="418538">
                <a:off x="1860514" y="5119646"/>
                <a:ext cx="128450" cy="1905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Shape 851"/>
              <p:cNvSpPr/>
              <p:nvPr/>
            </p:nvSpPr>
            <p:spPr>
              <a:xfrm rot="540027">
                <a:off x="1844665" y="5159366"/>
                <a:ext cx="12848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Shape 852"/>
              <p:cNvSpPr/>
              <p:nvPr/>
            </p:nvSpPr>
            <p:spPr>
              <a:xfrm rot="719520">
                <a:off x="1832008" y="5200638"/>
                <a:ext cx="128504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Shape 853"/>
              <p:cNvSpPr/>
              <p:nvPr/>
            </p:nvSpPr>
            <p:spPr>
              <a:xfrm rot="724475">
                <a:off x="1811351" y="5245178"/>
                <a:ext cx="119033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Shape 854"/>
              <p:cNvSpPr/>
              <p:nvPr/>
            </p:nvSpPr>
            <p:spPr>
              <a:xfrm rot="-297142">
                <a:off x="1922536" y="4914947"/>
                <a:ext cx="128580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Shape 855"/>
              <p:cNvSpPr/>
              <p:nvPr/>
            </p:nvSpPr>
            <p:spPr>
              <a:xfrm rot="-56089">
                <a:off x="1906571" y="4956247"/>
                <a:ext cx="128717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Shape 856"/>
              <p:cNvSpPr/>
              <p:nvPr/>
            </p:nvSpPr>
            <p:spPr>
              <a:xfrm rot="-56089">
                <a:off x="1904984" y="4995934"/>
                <a:ext cx="128717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Shape 857"/>
              <p:cNvSpPr/>
              <p:nvPr/>
            </p:nvSpPr>
            <p:spPr>
              <a:xfrm rot="176551">
                <a:off x="1887588" y="5037074"/>
                <a:ext cx="128569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Shape 858"/>
              <p:cNvSpPr/>
              <p:nvPr/>
            </p:nvSpPr>
            <p:spPr>
              <a:xfrm rot="-723047">
                <a:off x="1935119" y="4706885"/>
                <a:ext cx="136508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Shape 859"/>
              <p:cNvSpPr/>
              <p:nvPr/>
            </p:nvSpPr>
            <p:spPr>
              <a:xfrm rot="-539144">
                <a:off x="1936763" y="4748239"/>
                <a:ext cx="136373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Shape 860"/>
              <p:cNvSpPr/>
              <p:nvPr/>
            </p:nvSpPr>
            <p:spPr>
              <a:xfrm rot="-539144">
                <a:off x="1936763" y="4786339"/>
                <a:ext cx="136373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Shape 861"/>
              <p:cNvSpPr/>
              <p:nvPr/>
            </p:nvSpPr>
            <p:spPr>
              <a:xfrm rot="-297142">
                <a:off x="1935236" y="4827634"/>
                <a:ext cx="128580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Shape 862"/>
              <p:cNvSpPr/>
              <p:nvPr/>
            </p:nvSpPr>
            <p:spPr>
              <a:xfrm rot="-1139565">
                <a:off x="1916166" y="4513269"/>
                <a:ext cx="136427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Shape 863"/>
              <p:cNvSpPr/>
              <p:nvPr/>
            </p:nvSpPr>
            <p:spPr>
              <a:xfrm rot="-1020052">
                <a:off x="1925703" y="4546590"/>
                <a:ext cx="136463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Shape 864"/>
              <p:cNvSpPr/>
              <p:nvPr/>
            </p:nvSpPr>
            <p:spPr>
              <a:xfrm rot="-1020052">
                <a:off x="1930466" y="4584690"/>
                <a:ext cx="136463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Shape 865"/>
              <p:cNvSpPr/>
              <p:nvPr/>
            </p:nvSpPr>
            <p:spPr>
              <a:xfrm rot="-838514">
                <a:off x="1935113" y="4627590"/>
                <a:ext cx="136644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Shape 866"/>
              <p:cNvSpPr/>
              <p:nvPr/>
            </p:nvSpPr>
            <p:spPr>
              <a:xfrm rot="-1556721">
                <a:off x="1849493" y="4329174"/>
                <a:ext cx="136452" cy="1905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Shape 867"/>
              <p:cNvSpPr/>
              <p:nvPr/>
            </p:nvSpPr>
            <p:spPr>
              <a:xfrm rot="-1381008">
                <a:off x="1866918" y="4368755"/>
                <a:ext cx="136572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Shape 868"/>
              <p:cNvSpPr/>
              <p:nvPr/>
            </p:nvSpPr>
            <p:spPr>
              <a:xfrm rot="-1381008">
                <a:off x="1879618" y="4405267"/>
                <a:ext cx="136572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Shape 869"/>
              <p:cNvSpPr/>
              <p:nvPr/>
            </p:nvSpPr>
            <p:spPr>
              <a:xfrm rot="-1381008">
                <a:off x="1895493" y="4437017"/>
                <a:ext cx="136572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Shape 870"/>
              <p:cNvSpPr/>
              <p:nvPr/>
            </p:nvSpPr>
            <p:spPr>
              <a:xfrm rot="-1979533">
                <a:off x="1747895" y="4171888"/>
                <a:ext cx="136632" cy="1905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Shape 871"/>
              <p:cNvSpPr/>
              <p:nvPr/>
            </p:nvSpPr>
            <p:spPr>
              <a:xfrm rot="-1857825">
                <a:off x="1768547" y="4198962"/>
                <a:ext cx="136444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Shape 872"/>
              <p:cNvSpPr/>
              <p:nvPr/>
            </p:nvSpPr>
            <p:spPr>
              <a:xfrm rot="-1803427">
                <a:off x="1792287" y="4233774"/>
                <a:ext cx="136564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Shape 873"/>
              <p:cNvSpPr/>
              <p:nvPr/>
            </p:nvSpPr>
            <p:spPr>
              <a:xfrm rot="-1803427">
                <a:off x="1812925" y="4260762"/>
                <a:ext cx="136564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Shape 874"/>
              <p:cNvSpPr/>
              <p:nvPr/>
            </p:nvSpPr>
            <p:spPr>
              <a:xfrm rot="-2523723">
                <a:off x="1609594" y="4029043"/>
                <a:ext cx="136580" cy="189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Shape 875"/>
              <p:cNvSpPr/>
              <p:nvPr/>
            </p:nvSpPr>
            <p:spPr>
              <a:xfrm rot="-2523723">
                <a:off x="1642931" y="4059205"/>
                <a:ext cx="136580" cy="189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Shape 876"/>
              <p:cNvSpPr/>
              <p:nvPr/>
            </p:nvSpPr>
            <p:spPr>
              <a:xfrm rot="-2523723">
                <a:off x="1666744" y="4086193"/>
                <a:ext cx="136580" cy="189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Shape 877"/>
              <p:cNvSpPr/>
              <p:nvPr/>
            </p:nvSpPr>
            <p:spPr>
              <a:xfrm rot="-2400891">
                <a:off x="1695444" y="4111548"/>
                <a:ext cx="136705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Shape 878"/>
              <p:cNvSpPr/>
              <p:nvPr/>
            </p:nvSpPr>
            <p:spPr>
              <a:xfrm>
                <a:off x="771525" y="4068762"/>
                <a:ext cx="285750" cy="239712"/>
              </a:xfrm>
              <a:custGeom>
                <a:avLst/>
                <a:gdLst/>
                <a:ahLst/>
                <a:cxnLst/>
                <a:rect l="0" t="0" r="0" b="0"/>
                <a:pathLst>
                  <a:path w="180" h="151" extrusionOk="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Shape 879"/>
              <p:cNvSpPr/>
              <p:nvPr/>
            </p:nvSpPr>
            <p:spPr>
              <a:xfrm rot="6539947">
                <a:off x="-344432" y="4981496"/>
                <a:ext cx="1946223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Shape 880"/>
              <p:cNvSpPr/>
              <p:nvPr/>
            </p:nvSpPr>
            <p:spPr>
              <a:xfrm rot="180304">
                <a:off x="6394" y="4994347"/>
                <a:ext cx="1636650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Shape 881"/>
              <p:cNvSpPr/>
              <p:nvPr/>
            </p:nvSpPr>
            <p:spPr>
              <a:xfrm rot="-2995237">
                <a:off x="1440775" y="3925113"/>
                <a:ext cx="128601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Shape 882"/>
              <p:cNvSpPr/>
              <p:nvPr/>
            </p:nvSpPr>
            <p:spPr>
              <a:xfrm rot="-2995237">
                <a:off x="1477287" y="3945751"/>
                <a:ext cx="128601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Shape 883"/>
              <p:cNvSpPr/>
              <p:nvPr/>
            </p:nvSpPr>
            <p:spPr>
              <a:xfrm rot="-2999109">
                <a:off x="1514509" y="3963898"/>
                <a:ext cx="136705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Shape 884"/>
              <p:cNvSpPr/>
              <p:nvPr/>
            </p:nvSpPr>
            <p:spPr>
              <a:xfrm rot="-2700000">
                <a:off x="1546226" y="3982999"/>
                <a:ext cx="136613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Shape 885"/>
              <p:cNvSpPr/>
              <p:nvPr/>
            </p:nvSpPr>
            <p:spPr>
              <a:xfrm rot="-3662618">
                <a:off x="1251795" y="3850453"/>
                <a:ext cx="118972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Shape 886"/>
              <p:cNvSpPr/>
              <p:nvPr/>
            </p:nvSpPr>
            <p:spPr>
              <a:xfrm rot="-3662618">
                <a:off x="1294658" y="3863153"/>
                <a:ext cx="118972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Shape 887"/>
              <p:cNvSpPr/>
              <p:nvPr/>
            </p:nvSpPr>
            <p:spPr>
              <a:xfrm rot="-3536670">
                <a:off x="1329535" y="3874429"/>
                <a:ext cx="128521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Shape 888"/>
              <p:cNvSpPr/>
              <p:nvPr/>
            </p:nvSpPr>
            <p:spPr>
              <a:xfrm rot="-3240715">
                <a:off x="1369137" y="3893332"/>
                <a:ext cx="128655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Shape 889"/>
              <p:cNvSpPr/>
              <p:nvPr/>
            </p:nvSpPr>
            <p:spPr>
              <a:xfrm rot="-4381470">
                <a:off x="1031051" y="3802792"/>
                <a:ext cx="119193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Shape 890"/>
              <p:cNvSpPr/>
              <p:nvPr/>
            </p:nvSpPr>
            <p:spPr>
              <a:xfrm rot="-4261007">
                <a:off x="1075539" y="3812457"/>
                <a:ext cx="118970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Shape 891"/>
              <p:cNvSpPr/>
              <p:nvPr/>
            </p:nvSpPr>
            <p:spPr>
              <a:xfrm rot="-4261007">
                <a:off x="1123164" y="3820394"/>
                <a:ext cx="118970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Shape 892"/>
              <p:cNvSpPr/>
              <p:nvPr/>
            </p:nvSpPr>
            <p:spPr>
              <a:xfrm rot="-4019468">
                <a:off x="1170751" y="3826796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Shape 893"/>
              <p:cNvSpPr/>
              <p:nvPr/>
            </p:nvSpPr>
            <p:spPr>
              <a:xfrm rot="-4918843">
                <a:off x="799283" y="3801206"/>
                <a:ext cx="109672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Shape 894"/>
              <p:cNvSpPr/>
              <p:nvPr/>
            </p:nvSpPr>
            <p:spPr>
              <a:xfrm rot="-4675525">
                <a:off x="847001" y="3798115"/>
                <a:ext cx="119033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Shape 895"/>
              <p:cNvSpPr/>
              <p:nvPr/>
            </p:nvSpPr>
            <p:spPr>
              <a:xfrm rot="-4675525">
                <a:off x="894626" y="3793353"/>
                <a:ext cx="119033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Shape 896"/>
              <p:cNvSpPr/>
              <p:nvPr/>
            </p:nvSpPr>
            <p:spPr>
              <a:xfrm rot="-4622918">
                <a:off x="943711" y="3794821"/>
                <a:ext cx="119130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Shape 897"/>
              <p:cNvSpPr/>
              <p:nvPr/>
            </p:nvSpPr>
            <p:spPr>
              <a:xfrm rot="-5221210">
                <a:off x="564222" y="3831390"/>
                <a:ext cx="109648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Shape 898"/>
              <p:cNvSpPr/>
              <p:nvPr/>
            </p:nvSpPr>
            <p:spPr>
              <a:xfrm rot="-5400000">
                <a:off x="611924" y="3823586"/>
                <a:ext cx="109500" cy="18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Shape 899"/>
              <p:cNvSpPr/>
              <p:nvPr/>
            </p:nvSpPr>
            <p:spPr>
              <a:xfrm rot="-5343494">
                <a:off x="664249" y="3817210"/>
                <a:ext cx="109514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Shape 900"/>
              <p:cNvSpPr/>
              <p:nvPr/>
            </p:nvSpPr>
            <p:spPr>
              <a:xfrm rot="-5221210">
                <a:off x="713447" y="3809165"/>
                <a:ext cx="109648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Shape 901"/>
              <p:cNvSpPr/>
              <p:nvPr/>
            </p:nvSpPr>
            <p:spPr>
              <a:xfrm rot="-6179677">
                <a:off x="327810" y="3901288"/>
                <a:ext cx="100062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Shape 902"/>
              <p:cNvSpPr/>
              <p:nvPr/>
            </p:nvSpPr>
            <p:spPr>
              <a:xfrm rot="-6244678">
                <a:off x="377092" y="3885487"/>
                <a:ext cx="99900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Shape 903"/>
              <p:cNvSpPr/>
              <p:nvPr/>
            </p:nvSpPr>
            <p:spPr>
              <a:xfrm rot="-6117039">
                <a:off x="423120" y="3869597"/>
                <a:ext cx="99966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Shape 904"/>
              <p:cNvSpPr/>
              <p:nvPr/>
            </p:nvSpPr>
            <p:spPr>
              <a:xfrm rot="-5938358">
                <a:off x="464350" y="3851959"/>
                <a:ext cx="10964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Shape 905"/>
              <p:cNvSpPr/>
              <p:nvPr/>
            </p:nvSpPr>
            <p:spPr>
              <a:xfrm rot="-7381432">
                <a:off x="8541" y="4045617"/>
                <a:ext cx="100185" cy="1905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Shape 906"/>
              <p:cNvSpPr/>
              <p:nvPr/>
            </p:nvSpPr>
            <p:spPr>
              <a:xfrm rot="-7201300">
                <a:off x="102285" y="3994842"/>
                <a:ext cx="100134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Shape 907"/>
              <p:cNvSpPr/>
              <p:nvPr/>
            </p:nvSpPr>
            <p:spPr>
              <a:xfrm rot="-6841930">
                <a:off x="146694" y="3971028"/>
                <a:ext cx="100184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Shape 908"/>
              <p:cNvSpPr/>
              <p:nvPr/>
            </p:nvSpPr>
            <p:spPr>
              <a:xfrm rot="-6841930">
                <a:off x="189557" y="3955153"/>
                <a:ext cx="100184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Shape 909"/>
              <p:cNvSpPr/>
              <p:nvPr/>
            </p:nvSpPr>
            <p:spPr>
              <a:xfrm rot="-6480004">
                <a:off x="238870" y="3933020"/>
                <a:ext cx="99994" cy="189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Shape 910"/>
              <p:cNvSpPr/>
              <p:nvPr/>
            </p:nvSpPr>
            <p:spPr>
              <a:xfrm rot="-1915734">
                <a:off x="87" y="5338784"/>
                <a:ext cx="119122" cy="1914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Shape 911"/>
              <p:cNvSpPr/>
              <p:nvPr/>
            </p:nvSpPr>
            <p:spPr>
              <a:xfrm rot="3239344">
                <a:off x="811287" y="5521348"/>
                <a:ext cx="384223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Shape 912"/>
              <p:cNvSpPr/>
              <p:nvPr/>
            </p:nvSpPr>
            <p:spPr>
              <a:xfrm rot="3239344">
                <a:off x="55637" y="4441848"/>
                <a:ext cx="384223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Shape 913"/>
              <p:cNvSpPr/>
              <p:nvPr/>
            </p:nvSpPr>
            <p:spPr>
              <a:xfrm rot="-1919671">
                <a:off x="1111305" y="4525925"/>
                <a:ext cx="503361" cy="1914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Shape 914"/>
              <p:cNvSpPr/>
              <p:nvPr/>
            </p:nvSpPr>
            <p:spPr>
              <a:xfrm rot="5881814">
                <a:off x="317440" y="6214995"/>
                <a:ext cx="219047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Shape 915"/>
              <p:cNvSpPr/>
              <p:nvPr/>
            </p:nvSpPr>
            <p:spPr>
              <a:xfrm rot="6660306">
                <a:off x="71549" y="6214993"/>
                <a:ext cx="228483" cy="189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Shape 916"/>
              <p:cNvSpPr/>
              <p:nvPr/>
            </p:nvSpPr>
            <p:spPr>
              <a:xfrm rot="5217940">
                <a:off x="573143" y="6180221"/>
                <a:ext cx="209693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Shape 917"/>
              <p:cNvSpPr/>
              <p:nvPr/>
            </p:nvSpPr>
            <p:spPr>
              <a:xfrm rot="4499362">
                <a:off x="828705" y="6107157"/>
                <a:ext cx="209653" cy="1891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Shape 918"/>
              <p:cNvSpPr/>
              <p:nvPr/>
            </p:nvSpPr>
            <p:spPr>
              <a:xfrm rot="3779670">
                <a:off x="1063601" y="5997477"/>
                <a:ext cx="209436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Shape 919"/>
              <p:cNvSpPr/>
              <p:nvPr/>
            </p:nvSpPr>
            <p:spPr>
              <a:xfrm rot="3058902">
                <a:off x="1290693" y="5854767"/>
                <a:ext cx="209667" cy="1897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Shape 920"/>
              <p:cNvSpPr/>
              <p:nvPr/>
            </p:nvSpPr>
            <p:spPr>
              <a:xfrm rot="2041875">
                <a:off x="1488965" y="5686453"/>
                <a:ext cx="20959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Shape 921"/>
              <p:cNvSpPr/>
              <p:nvPr/>
            </p:nvSpPr>
            <p:spPr>
              <a:xfrm rot="-7198734">
                <a:off x="-28528" y="3978205"/>
                <a:ext cx="209533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Shape 922"/>
              <p:cNvSpPr/>
              <p:nvPr/>
            </p:nvSpPr>
            <p:spPr>
              <a:xfrm rot="-6418926">
                <a:off x="215981" y="3862260"/>
                <a:ext cx="209536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Shape 923"/>
              <p:cNvSpPr/>
              <p:nvPr/>
            </p:nvSpPr>
            <p:spPr>
              <a:xfrm rot="-4980088">
                <a:off x="709579" y="3752859"/>
                <a:ext cx="219132" cy="1905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Shape 924"/>
              <p:cNvSpPr/>
              <p:nvPr/>
            </p:nvSpPr>
            <p:spPr>
              <a:xfrm rot="-4321295">
                <a:off x="947634" y="3746579"/>
                <a:ext cx="238127" cy="189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Shape 925"/>
              <p:cNvSpPr/>
              <p:nvPr/>
            </p:nvSpPr>
            <p:spPr>
              <a:xfrm rot="-3719843">
                <a:off x="1173967" y="3787034"/>
                <a:ext cx="246000" cy="190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Shape 926"/>
              <p:cNvSpPr/>
              <p:nvPr/>
            </p:nvSpPr>
            <p:spPr>
              <a:xfrm rot="-3241504">
                <a:off x="1380240" y="3856846"/>
                <a:ext cx="265052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Shape 927"/>
              <p:cNvSpPr/>
              <p:nvPr/>
            </p:nvSpPr>
            <p:spPr>
              <a:xfrm rot="-2639502">
                <a:off x="1562083" y="3963993"/>
                <a:ext cx="265206" cy="1909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Shape 928"/>
              <p:cNvSpPr/>
              <p:nvPr/>
            </p:nvSpPr>
            <p:spPr>
              <a:xfrm rot="-2220456">
                <a:off x="1706520" y="4103705"/>
                <a:ext cx="274620" cy="1908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Shape 929"/>
              <p:cNvSpPr/>
              <p:nvPr/>
            </p:nvSpPr>
            <p:spPr>
              <a:xfrm rot="-1738364">
                <a:off x="1820927" y="4267257"/>
                <a:ext cx="265073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Shape 930"/>
              <p:cNvSpPr/>
              <p:nvPr/>
            </p:nvSpPr>
            <p:spPr>
              <a:xfrm rot="-1199651">
                <a:off x="1901876" y="4452962"/>
                <a:ext cx="264970" cy="1917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Shape 931"/>
              <p:cNvSpPr/>
              <p:nvPr/>
            </p:nvSpPr>
            <p:spPr>
              <a:xfrm rot="-780843">
                <a:off x="1933525" y="4651353"/>
                <a:ext cx="265109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Shape 932"/>
              <p:cNvSpPr/>
              <p:nvPr/>
            </p:nvSpPr>
            <p:spPr>
              <a:xfrm rot="-300039">
                <a:off x="1925706" y="4867271"/>
                <a:ext cx="265008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Shape 933"/>
              <p:cNvSpPr/>
              <p:nvPr/>
            </p:nvSpPr>
            <p:spPr>
              <a:xfrm rot="658204">
                <a:off x="1787554" y="5297421"/>
                <a:ext cx="238049" cy="1894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Shape 934"/>
              <p:cNvSpPr/>
              <p:nvPr/>
            </p:nvSpPr>
            <p:spPr>
              <a:xfrm rot="1500453">
                <a:off x="1652562" y="5500669"/>
                <a:ext cx="222123" cy="191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Shape 935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204" h="120" extrusionOk="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Shape 936"/>
              <p:cNvSpPr/>
              <p:nvPr/>
            </p:nvSpPr>
            <p:spPr>
              <a:xfrm>
                <a:off x="30162" y="4321175"/>
                <a:ext cx="142875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90" h="78" extrusionOk="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Shape 937"/>
              <p:cNvSpPr/>
              <p:nvPr/>
            </p:nvSpPr>
            <p:spPr>
              <a:xfrm>
                <a:off x="153987" y="4208462"/>
                <a:ext cx="160336" cy="141287"/>
              </a:xfrm>
              <a:custGeom>
                <a:avLst/>
                <a:gdLst/>
                <a:ahLst/>
                <a:cxnLst/>
                <a:rect l="0" t="0" r="0" b="0"/>
                <a:pathLst>
                  <a:path w="101" h="89" extrusionOk="0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Shape 938"/>
              <p:cNvSpPr/>
              <p:nvPr/>
            </p:nvSpPr>
            <p:spPr>
              <a:xfrm>
                <a:off x="1074737" y="5559425"/>
                <a:ext cx="131762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83" h="78" extrusionOk="0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Shape 939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90" h="72" extrusionOk="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Shape 940"/>
              <p:cNvSpPr/>
              <p:nvPr/>
            </p:nvSpPr>
            <p:spPr>
              <a:xfrm>
                <a:off x="1425575" y="4311650"/>
                <a:ext cx="14287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90" h="84" extrusionOk="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Shape 941"/>
              <p:cNvSpPr/>
              <p:nvPr/>
            </p:nvSpPr>
            <p:spPr>
              <a:xfrm>
                <a:off x="11112" y="6091237"/>
                <a:ext cx="9525" cy="19050"/>
              </a:xfrm>
              <a:custGeom>
                <a:avLst/>
                <a:gdLst/>
                <a:ahLst/>
                <a:cxnLst/>
                <a:rect l="0" t="0" r="0" b="0"/>
                <a:pathLst>
                  <a:path w="6" h="12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Shape 942"/>
              <p:cNvSpPr/>
              <p:nvPr/>
            </p:nvSpPr>
            <p:spPr>
              <a:xfrm>
                <a:off x="11112" y="4056062"/>
                <a:ext cx="4762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30" h="48" extrusionOk="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Shape 943"/>
              <p:cNvSpPr/>
              <p:nvPr/>
            </p:nvSpPr>
            <p:spPr>
              <a:xfrm>
                <a:off x="11112" y="6100762"/>
                <a:ext cx="57150" cy="104775"/>
              </a:xfrm>
              <a:custGeom>
                <a:avLst/>
                <a:gdLst/>
                <a:ahLst/>
                <a:cxnLst/>
                <a:rect l="0" t="0" r="0" b="0"/>
                <a:pathLst>
                  <a:path w="36" h="66" extrusionOk="0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Shape 944"/>
              <p:cNvSpPr/>
              <p:nvPr/>
            </p:nvSpPr>
            <p:spPr>
              <a:xfrm rot="238238">
                <a:off x="1868555" y="5081526"/>
                <a:ext cx="255613" cy="1893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Shape 945"/>
              <p:cNvSpPr/>
              <p:nvPr/>
            </p:nvSpPr>
            <p:spPr>
              <a:xfrm rot="-5640438">
                <a:off x="460384" y="3787966"/>
                <a:ext cx="218935" cy="1893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Shape 946"/>
              <p:cNvSpPr/>
              <p:nvPr/>
            </p:nvSpPr>
            <p:spPr>
              <a:xfrm>
                <a:off x="220662" y="5672137"/>
                <a:ext cx="228599" cy="244475"/>
              </a:xfrm>
              <a:custGeom>
                <a:avLst/>
                <a:gdLst/>
                <a:ahLst/>
                <a:cxnLst/>
                <a:rect l="0" t="0" r="0" b="0"/>
                <a:pathLst>
                  <a:path w="144" h="154" extrusionOk="0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Shape 947"/>
              <p:cNvSpPr/>
              <p:nvPr/>
            </p:nvSpPr>
            <p:spPr>
              <a:xfrm rot="-2880000">
                <a:off x="981867" y="5636417"/>
                <a:ext cx="107949" cy="109536"/>
              </a:xfrm>
              <a:custGeom>
                <a:avLst/>
                <a:gdLst/>
                <a:ahLst/>
                <a:cxnLst/>
                <a:rect l="0" t="0" r="0" b="0"/>
                <a:pathLst>
                  <a:path w="144" h="154" extrusionOk="0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Shape 948"/>
              <p:cNvSpPr/>
              <p:nvPr/>
            </p:nvSpPr>
            <p:spPr>
              <a:xfrm>
                <a:off x="373062" y="3973512"/>
                <a:ext cx="552450" cy="2019300"/>
              </a:xfrm>
              <a:custGeom>
                <a:avLst/>
                <a:gdLst/>
                <a:ahLst/>
                <a:cxnLst/>
                <a:rect l="0" t="0" r="0" b="0"/>
                <a:pathLst>
                  <a:path w="348" h="1272" extrusionOk="0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A5C6A"/>
                  </a:gs>
                  <a:gs pos="100000">
                    <a:schemeClr val="lt2"/>
                  </a:gs>
                </a:gsLst>
                <a:lin ang="8100019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Shape 949"/>
              <p:cNvSpPr/>
              <p:nvPr/>
            </p:nvSpPr>
            <p:spPr>
              <a:xfrm rot="-1739850">
                <a:off x="469842" y="4837128"/>
                <a:ext cx="350886" cy="276088"/>
              </a:xfrm>
              <a:prstGeom prst="ellipse">
                <a:avLst/>
              </a:prstGeom>
              <a:gradFill>
                <a:gsLst>
                  <a:gs pos="0">
                    <a:srgbClr val="575967"/>
                  </a:gs>
                  <a:gs pos="50000">
                    <a:schemeClr val="lt2"/>
                  </a:gs>
                  <a:gs pos="100000">
                    <a:srgbClr val="575967"/>
                  </a:gs>
                </a:gsLst>
                <a:lin ang="8100019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50" name="Shape 950"/>
          <p:cNvSpPr txBox="1">
            <a:spLocks noGrp="1"/>
          </p:cNvSpPr>
          <p:nvPr>
            <p:ph type="ctrTitle"/>
          </p:nvPr>
        </p:nvSpPr>
        <p:spPr>
          <a:xfrm>
            <a:off x="685800" y="1326356"/>
            <a:ext cx="7772400" cy="13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1" name="Shape 95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/>
            </a:lvl2pPr>
            <a:lvl3pPr marL="1143000" marR="0" lvl="2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/>
            </a:lvl4pPr>
            <a:lvl5pPr marL="20574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5pPr>
            <a:lvl6pPr marL="2514600" marR="0" lvl="5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6pPr>
            <a:lvl7pPr marL="3429000" marR="0" lvl="6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7pPr>
            <a:lvl8pPr marL="4800600" marR="0" lvl="7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8pPr>
            <a:lvl9pPr marL="6629400" marR="0" lvl="8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9pPr>
          </a:lstStyle>
          <a:p>
            <a:endParaRPr/>
          </a:p>
        </p:txBody>
      </p:sp>
      <p:sp>
        <p:nvSpPr>
          <p:cNvPr id="952" name="Shape 952"/>
          <p:cNvSpPr txBox="1">
            <a:spLocks noGrp="1"/>
          </p:cNvSpPr>
          <p:nvPr>
            <p:ph type="dt" idx="10"/>
          </p:nvPr>
        </p:nvSpPr>
        <p:spPr>
          <a:xfrm>
            <a:off x="304800" y="4686300"/>
            <a:ext cx="2286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3" name="Shape 95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54" name="Shape 95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2860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" sz="10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Shape 972"/>
          <p:cNvGrpSpPr/>
          <p:nvPr/>
        </p:nvGrpSpPr>
        <p:grpSpPr>
          <a:xfrm>
            <a:off x="0" y="0"/>
            <a:ext cx="9140700" cy="5137631"/>
            <a:chOff x="0" y="0"/>
            <a:chExt cx="9140700" cy="6850175"/>
          </a:xfrm>
        </p:grpSpPr>
        <p:grpSp>
          <p:nvGrpSpPr>
            <p:cNvPr id="973" name="Shape 973"/>
            <p:cNvGrpSpPr/>
            <p:nvPr/>
          </p:nvGrpSpPr>
          <p:grpSpPr>
            <a:xfrm>
              <a:off x="2743200" y="3540125"/>
              <a:ext cx="6392850" cy="3310050"/>
              <a:chOff x="2743200" y="3540125"/>
              <a:chExt cx="6392850" cy="3310050"/>
            </a:xfrm>
          </p:grpSpPr>
          <p:sp>
            <p:nvSpPr>
              <p:cNvPr id="974" name="Shape 974"/>
              <p:cNvSpPr/>
              <p:nvPr/>
            </p:nvSpPr>
            <p:spPr>
              <a:xfrm>
                <a:off x="2743200" y="4197350"/>
                <a:ext cx="4575300" cy="265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0800025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Shape 975"/>
              <p:cNvSpPr/>
              <p:nvPr/>
            </p:nvSpPr>
            <p:spPr>
              <a:xfrm>
                <a:off x="6619875" y="4240212"/>
                <a:ext cx="1998600" cy="128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350003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Shape 976"/>
              <p:cNvSpPr/>
              <p:nvPr/>
            </p:nvSpPr>
            <p:spPr>
              <a:xfrm>
                <a:off x="4603750" y="5311775"/>
                <a:ext cx="4522800" cy="153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Shape 977"/>
              <p:cNvSpPr/>
              <p:nvPr/>
            </p:nvSpPr>
            <p:spPr>
              <a:xfrm>
                <a:off x="4362450" y="3540125"/>
                <a:ext cx="4773600" cy="330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Shape 978"/>
              <p:cNvSpPr/>
              <p:nvPr/>
            </p:nvSpPr>
            <p:spPr>
              <a:xfrm>
                <a:off x="7145336" y="3678237"/>
                <a:ext cx="1981200" cy="855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3090"/>
                  </a:gs>
                </a:gsLst>
                <a:lin ang="1350003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9" name="Shape 979"/>
            <p:cNvSpPr/>
            <p:nvPr/>
          </p:nvSpPr>
          <p:spPr>
            <a:xfrm>
              <a:off x="5273675" y="2128836"/>
              <a:ext cx="2897100" cy="2439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2F8D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Shape 980"/>
            <p:cNvSpPr/>
            <p:nvPr/>
          </p:nvSpPr>
          <p:spPr>
            <a:xfrm>
              <a:off x="0" y="0"/>
              <a:ext cx="9140700" cy="281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1" name="Shape 981"/>
          <p:cNvSpPr txBox="1">
            <a:spLocks noGrp="1"/>
          </p:cNvSpPr>
          <p:nvPr>
            <p:ph type="ctrTitle"/>
          </p:nvPr>
        </p:nvSpPr>
        <p:spPr>
          <a:xfrm>
            <a:off x="685800" y="1302543"/>
            <a:ext cx="7772400" cy="144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2" name="Shape 98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429000" marR="0" lvl="6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800600" marR="0" lvl="7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629400" marR="0" lvl="8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3" name="Shape 98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4" name="Shape 984"/>
          <p:cNvSpPr txBox="1">
            <a:spLocks noGrp="1"/>
          </p:cNvSpPr>
          <p:nvPr>
            <p:ph type="ftr" idx="11"/>
          </p:nvPr>
        </p:nvSpPr>
        <p:spPr>
          <a:xfrm>
            <a:off x="3124200" y="4688681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5" name="Shape 985"/>
          <p:cNvSpPr txBox="1">
            <a:spLocks noGrp="1"/>
          </p:cNvSpPr>
          <p:nvPr>
            <p:ph type="sldNum" idx="12"/>
          </p:nvPr>
        </p:nvSpPr>
        <p:spPr>
          <a:xfrm>
            <a:off x="6553200" y="4691062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8" name="Shape 98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429000" marR="0" lvl="6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800600" marR="0" lvl="7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629400" marR="0" lvl="8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9" name="Shape 989"/>
          <p:cNvSpPr txBox="1">
            <a:spLocks noGrp="1"/>
          </p:cNvSpPr>
          <p:nvPr>
            <p:ph type="dt" idx="10"/>
          </p:nvPr>
        </p:nvSpPr>
        <p:spPr>
          <a:xfrm>
            <a:off x="457200" y="4688681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0" name="Shape 99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1" name="Shape 99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, text on left, text on right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dt" idx="10"/>
          </p:nvPr>
        </p:nvSpPr>
        <p:spPr>
          <a:xfrm>
            <a:off x="457200" y="4688681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4" name="Shape 99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5" name="Shape 99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12" name="Shape 10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3" name="Shape 101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4" name="Shape 1014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5" name="Shape 101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6" name="Shape 101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/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6002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4pPr>
            <a:lvl5pPr marL="20574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6pPr>
            <a:lvl7pPr marL="29718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7pPr>
            <a:lvl8pPr marL="34290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8pPr>
            <a:lvl9pPr marL="38862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2" name="Shape 102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Shape 1024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25" name="Shape 10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/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6002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4pPr>
            <a:lvl5pPr marL="20574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6pPr>
            <a:lvl7pPr marL="29718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7pPr>
            <a:lvl8pPr marL="34290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8pPr>
            <a:lvl9pPr marL="38862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1026" name="Shape 1026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600" cy="3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27" name="Shape 102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8" name="Shape 102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9" name="Shape 102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2" name="Shape 103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3" name="Shape 103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 txBox="1">
            <a:spLocks noGrp="1"/>
          </p:cNvSpPr>
          <p:nvPr>
            <p:ph type="title"/>
          </p:nvPr>
        </p:nvSpPr>
        <p:spPr>
          <a:xfrm rot="5400000">
            <a:off x="5463300" y="1374459"/>
            <a:ext cx="4389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36" name="Shape 1036"/>
          <p:cNvSpPr txBox="1">
            <a:spLocks noGrp="1"/>
          </p:cNvSpPr>
          <p:nvPr>
            <p:ph type="body" idx="1"/>
          </p:nvPr>
        </p:nvSpPr>
        <p:spPr>
          <a:xfrm rot="5400000">
            <a:off x="1272300" y="-606740"/>
            <a:ext cx="43896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/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6002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4pPr>
            <a:lvl5pPr marL="20574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6pPr>
            <a:lvl7pPr marL="29718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7pPr>
            <a:lvl8pPr marL="34290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8pPr>
            <a:lvl9pPr marL="38862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1037" name="Shape 103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8" name="Shape 103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9" name="Shape 103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42" name="Shape 1042"/>
          <p:cNvSpPr txBox="1">
            <a:spLocks noGrp="1"/>
          </p:cNvSpPr>
          <p:nvPr>
            <p:ph type="body" idx="1"/>
          </p:nvPr>
        </p:nvSpPr>
        <p:spPr>
          <a:xfrm rot="5400000">
            <a:off x="2873100" y="-1215750"/>
            <a:ext cx="3397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/>
            </a:lvl2pPr>
            <a:lvl3pPr marL="114300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60020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4pPr>
            <a:lvl5pPr marL="205740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6pPr>
            <a:lvl7pPr marL="297180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7pPr>
            <a:lvl8pPr marL="342900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8pPr>
            <a:lvl9pPr marL="388620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1043" name="Shape 1043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4" name="Shape 104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5" name="Shape 104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Shape 104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8" name="Shape 104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9" name="Shape 104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0" name="Shape 105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1" name="Shape 105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2" name="Shape 105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6" name="Shape 105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57" name="Shape 105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8" name="Shape 105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9" name="Shape 105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62" name="Shape 1062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3" name="Shape 106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4" name="Shape 106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68" name="Shape 106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9" name="Shape 1069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70" name="Shape 107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3" name="Shape 107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6" name="Shape 1076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77" name="Shape 107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8" name="Shape 107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88" name="Shape 108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4" name="Shape 1094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8" name="Shape 1098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9" name="Shape 109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5" name="Shape 110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06" name="Shape 110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7" name="Shape 110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08" name="Shape 110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1" name="Shape 1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2" name="Shape 111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18" name="Shape 1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1" name="Shape 1121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 txBox="1">
            <a:spLocks noGrp="1"/>
          </p:cNvSpPr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131" name="Shape 113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2" name="Shape 113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3" name="Shape 113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137" name="Shape 113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8" name="Shape 113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9" name="Shape 113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2" name="Shape 11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143" name="Shape 11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44" name="Shape 114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5" name="Shape 114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6" name="Shape 114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0" name="Shape 115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51" name="Shape 115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2" name="Shape 115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3" name="Shape 115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6" name="Shape 115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7" name="Shape 115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60" name="Shape 116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1" name="Shape 116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2" name="Shape 116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5" name="Shape 1165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66" name="Shape 116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7" name="Shape 1167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68" name="Shape 116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9" name="Shape 116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0" name="Shape 117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1" name="Shape 117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74" name="Shape 1174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5" name="Shape 1175"/>
          <p:cNvSpPr txBox="1">
            <a:spLocks noGrp="1"/>
          </p:cNvSpPr>
          <p:nvPr>
            <p:ph type="body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6" name="Shape 117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7" name="Shape 117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78" name="Shape 117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1" name="Shape 1181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Times New Roman"/>
              <a:buNone/>
              <a:defRPr/>
            </a:lvl1pPr>
            <a:lvl2pPr marL="457200" lvl="1" indent="0" rtl="0">
              <a:spcBef>
                <a:spcPts val="0"/>
              </a:spcBef>
              <a:buFont typeface="Times New Roman"/>
              <a:buNone/>
              <a:defRPr/>
            </a:lvl2pPr>
            <a:lvl3pPr marL="914400" lvl="2" indent="0" rtl="0">
              <a:spcBef>
                <a:spcPts val="0"/>
              </a:spcBef>
              <a:buFont typeface="Times New Roman"/>
              <a:buNone/>
              <a:defRPr/>
            </a:lvl3pPr>
            <a:lvl4pPr marL="1371600" lvl="3" indent="0" rtl="0">
              <a:spcBef>
                <a:spcPts val="0"/>
              </a:spcBef>
              <a:buFont typeface="Times New Roman"/>
              <a:buNone/>
              <a:defRPr/>
            </a:lvl4pPr>
            <a:lvl5pPr marL="1828800" lvl="4" indent="0" rtl="0">
              <a:spcBef>
                <a:spcPts val="0"/>
              </a:spcBef>
              <a:buFont typeface="Times New Roman"/>
              <a:buNone/>
              <a:defRPr/>
            </a:lvl5pPr>
            <a:lvl6pPr marL="2286000" lvl="5" indent="0" rtl="0">
              <a:spcBef>
                <a:spcPts val="0"/>
              </a:spcBef>
              <a:buFont typeface="Times New Roman"/>
              <a:buNone/>
              <a:defRPr/>
            </a:lvl6pPr>
            <a:lvl7pPr marL="2743200" lvl="6" indent="0" rtl="0">
              <a:spcBef>
                <a:spcPts val="0"/>
              </a:spcBef>
              <a:buFont typeface="Times New Roman"/>
              <a:buNone/>
              <a:defRPr/>
            </a:lvl7pPr>
            <a:lvl8pPr marL="3200400" lvl="7" indent="0" rtl="0">
              <a:spcBef>
                <a:spcPts val="0"/>
              </a:spcBef>
              <a:buFont typeface="Times New Roman"/>
              <a:buNone/>
              <a:defRPr/>
            </a:lvl8pPr>
            <a:lvl9pPr marL="3657600" lvl="8" indent="0" rtl="0">
              <a:spcBef>
                <a:spcPts val="0"/>
              </a:spcBef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82" name="Shape 118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3" name="Shape 118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4" name="Shape 118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Shape 1186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87" name="Shape 1187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188" name="Shape 118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9" name="Shape 118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0" name="Shape 119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3" name="Shape 119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194" name="Shape 119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5" name="Shape 119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6" name="Shape 119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05" name="Shape 1205"/>
          <p:cNvSpPr>
            <a:spLocks noGrp="1"/>
          </p:cNvSpPr>
          <p:nvPr>
            <p:ph type="clipArt" idx="2"/>
          </p:nvPr>
        </p:nvSpPr>
        <p:spPr>
          <a:xfrm>
            <a:off x="457200" y="1200150"/>
            <a:ext cx="4038600" cy="33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206" name="Shape 1206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600" cy="33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207" name="Shape 120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8" name="Shape 120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9" name="Shape 120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2" name="Shape 120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rgbClr val="0C0C82"/>
            </a:gs>
          </a:gsLst>
          <a:lin ang="5400012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0" y="0"/>
            <a:ext cx="9144006" cy="5200649"/>
            <a:chOff x="0" y="0"/>
            <a:chExt cx="9144006" cy="6934199"/>
          </a:xfrm>
        </p:grpSpPr>
        <p:sp>
          <p:nvSpPr>
            <p:cNvPr id="146" name="Shape 146"/>
            <p:cNvSpPr/>
            <p:nvPr/>
          </p:nvSpPr>
          <p:spPr>
            <a:xfrm>
              <a:off x="0" y="3505200"/>
              <a:ext cx="3992562" cy="3127375"/>
            </a:xfrm>
            <a:custGeom>
              <a:avLst/>
              <a:gdLst/>
              <a:ahLst/>
              <a:cxnLst/>
              <a:rect l="0" t="0" r="0" b="0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3962400"/>
              <a:ext cx="3352800" cy="2546348"/>
            </a:xfrm>
            <a:custGeom>
              <a:avLst/>
              <a:gdLst/>
              <a:ahLst/>
              <a:cxnLst/>
              <a:rect l="0" t="0" r="0" b="0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3321050" y="5132387"/>
              <a:ext cx="5822950" cy="1497012"/>
            </a:xfrm>
            <a:custGeom>
              <a:avLst/>
              <a:gdLst/>
              <a:ahLst/>
              <a:cxnLst/>
              <a:rect l="0" t="0" r="0" b="0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831850"/>
              <a:ext cx="1544636" cy="1897062"/>
            </a:xfrm>
            <a:custGeom>
              <a:avLst/>
              <a:gdLst/>
              <a:ahLst/>
              <a:cxnLst/>
              <a:rect l="0" t="0" r="0" b="0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5060950" y="1586"/>
              <a:ext cx="4079875" cy="3597275"/>
            </a:xfrm>
            <a:custGeom>
              <a:avLst/>
              <a:gdLst/>
              <a:ahLst/>
              <a:cxnLst/>
              <a:rect l="0" t="0" r="0" b="0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5595937" y="1587"/>
              <a:ext cx="3468685" cy="2393950"/>
            </a:xfrm>
            <a:custGeom>
              <a:avLst/>
              <a:gdLst/>
              <a:ahLst/>
              <a:cxnLst/>
              <a:rect l="0" t="0" r="0" b="0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0" y="1030287"/>
              <a:ext cx="1295399" cy="1279525"/>
            </a:xfrm>
            <a:custGeom>
              <a:avLst/>
              <a:gdLst/>
              <a:ahLst/>
              <a:cxnLst/>
              <a:rect l="0" t="0" r="0" b="0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2452686"/>
              <a:ext cx="1209675" cy="169861"/>
            </a:xfrm>
            <a:custGeom>
              <a:avLst/>
              <a:gdLst/>
              <a:ahLst/>
              <a:cxnLst/>
              <a:rect l="0" t="0" r="0" b="0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3673475" y="5446712"/>
              <a:ext cx="5051425" cy="1182686"/>
            </a:xfrm>
            <a:custGeom>
              <a:avLst/>
              <a:gdLst/>
              <a:ahLst/>
              <a:cxnLst/>
              <a:rect l="0" t="0" r="0" b="0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304800" y="201612"/>
              <a:ext cx="1500" cy="150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323850" y="207962"/>
              <a:ext cx="1500" cy="150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6400800"/>
              <a:ext cx="9144006" cy="457200"/>
            </a:xfrm>
            <a:custGeom>
              <a:avLst/>
              <a:gdLst/>
              <a:ahLst/>
              <a:cxnLst/>
              <a:rect l="0" t="0" r="0" b="0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C240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6400800"/>
              <a:ext cx="9144006" cy="533399"/>
            </a:xfrm>
            <a:custGeom>
              <a:avLst/>
              <a:gdLst/>
              <a:ahLst/>
              <a:cxnLst/>
              <a:rect l="0" t="0" r="0" b="0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6C240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0"/>
              <a:ext cx="9144006" cy="457200"/>
            </a:xfrm>
            <a:custGeom>
              <a:avLst/>
              <a:gdLst/>
              <a:ahLst/>
              <a:cxnLst/>
              <a:rect l="0" t="0" r="0" b="0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90490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808037" y="363537"/>
              <a:ext cx="5060950" cy="3213100"/>
            </a:xfrm>
            <a:custGeom>
              <a:avLst/>
              <a:gdLst/>
              <a:ahLst/>
              <a:cxnLst/>
              <a:rect l="0" t="0" r="0" b="0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2133600" y="465137"/>
              <a:ext cx="3403600" cy="2836862"/>
            </a:xfrm>
            <a:custGeom>
              <a:avLst/>
              <a:gdLst/>
              <a:ahLst/>
              <a:cxnLst/>
              <a:rect l="0" t="0" r="0" b="0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4654550" y="2743200"/>
              <a:ext cx="4489450" cy="3756025"/>
            </a:xfrm>
            <a:custGeom>
              <a:avLst/>
              <a:gdLst/>
              <a:ahLst/>
              <a:cxnLst/>
              <a:rect l="0" t="0" r="0" b="0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016500" y="2952750"/>
              <a:ext cx="3432172" cy="3070224"/>
            </a:xfrm>
            <a:custGeom>
              <a:avLst/>
              <a:gdLst/>
              <a:ahLst/>
              <a:cxnLst/>
              <a:rect l="0" t="0" r="0" b="0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1pPr>
            <a:lvl2pPr marL="742950" marR="0" lvl="1" indent="-17906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■"/>
              <a:defRPr/>
            </a:lvl2pPr>
            <a:lvl3pPr marL="1143000" marR="0" lvl="2" indent="-1371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■"/>
              <a:defRPr/>
            </a:lvl3pPr>
            <a:lvl4pPr marL="1600200" marR="0" lvl="3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■"/>
              <a:defRPr/>
            </a:lvl4pPr>
            <a:lvl5pPr marL="2057400" marR="0" lvl="4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5pPr>
            <a:lvl6pPr marL="2514600" marR="0" lvl="5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6pPr>
            <a:lvl7pPr marL="3429000" marR="0" lvl="6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7pPr>
            <a:lvl8pPr marL="4800600" marR="0" lvl="7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8pPr>
            <a:lvl9pPr marL="6629400" marR="0" lvl="8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■"/>
              <a:defRPr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486C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Shape 197"/>
          <p:cNvGrpSpPr/>
          <p:nvPr/>
        </p:nvGrpSpPr>
        <p:grpSpPr>
          <a:xfrm>
            <a:off x="-103187" y="978427"/>
            <a:ext cx="9350487" cy="4229317"/>
            <a:chOff x="-103186" y="1304569"/>
            <a:chExt cx="9350487" cy="5639089"/>
          </a:xfrm>
        </p:grpSpPr>
        <p:sp>
          <p:nvSpPr>
            <p:cNvPr id="198" name="Shape 198"/>
            <p:cNvSpPr txBox="1"/>
            <p:nvPr/>
          </p:nvSpPr>
          <p:spPr>
            <a:xfrm rot="10019988" flipH="1">
              <a:off x="-22204" y="1639872"/>
              <a:ext cx="2768560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 txBox="1"/>
            <p:nvPr/>
          </p:nvSpPr>
          <p:spPr>
            <a:xfrm rot="10019988" flipH="1">
              <a:off x="-38079" y="1789099"/>
              <a:ext cx="3227318" cy="953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 rot="9960070" flipH="1">
              <a:off x="-42900" y="1901795"/>
              <a:ext cx="3565492" cy="960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 txBox="1"/>
            <p:nvPr/>
          </p:nvSpPr>
          <p:spPr>
            <a:xfrm rot="9900042" flipH="1">
              <a:off x="-68224" y="2036685"/>
              <a:ext cx="3930723" cy="960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 rot="9840055" flipH="1">
              <a:off x="-80988" y="2217625"/>
              <a:ext cx="4397325" cy="9684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 rot="9780037" flipH="1">
              <a:off x="-103137" y="2417900"/>
              <a:ext cx="4854607" cy="93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 rot="9719923" flipH="1">
              <a:off x="-147683" y="2689218"/>
              <a:ext cx="5402242" cy="948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rgbClr val="626293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 txBox="1"/>
            <p:nvPr/>
          </p:nvSpPr>
          <p:spPr>
            <a:xfrm rot="9600022" flipH="1">
              <a:off x="-157175" y="2957479"/>
              <a:ext cx="5951506" cy="9585"/>
            </a:xfrm>
            <a:prstGeom prst="rect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 rot="9419941" flipH="1">
              <a:off x="-261899" y="3259166"/>
              <a:ext cx="6681817" cy="9415"/>
            </a:xfrm>
            <a:prstGeom prst="rect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 txBox="1"/>
            <p:nvPr/>
          </p:nvSpPr>
          <p:spPr>
            <a:xfrm rot="9360048" flipH="1">
              <a:off x="-339711" y="3633854"/>
              <a:ext cx="7321429" cy="9534"/>
            </a:xfrm>
            <a:prstGeom prst="rect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 rot="9180061" flipH="1">
              <a:off x="-496796" y="4154642"/>
              <a:ext cx="8255084" cy="9391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 rot="8939988" flipH="1">
              <a:off x="14333" y="4573664"/>
              <a:ext cx="8574073" cy="9415"/>
            </a:xfrm>
            <a:prstGeom prst="rect">
              <a:avLst/>
            </a:prstGeom>
            <a:gradFill>
              <a:gsLst>
                <a:gs pos="0">
                  <a:srgbClr val="48486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 rot="8639984" flipH="1">
              <a:off x="2093855" y="4648084"/>
              <a:ext cx="7321503" cy="9660"/>
            </a:xfrm>
            <a:prstGeom prst="rect">
              <a:avLst/>
            </a:prstGeom>
            <a:gradFill>
              <a:gsLst>
                <a:gs pos="0">
                  <a:srgbClr val="3B3B59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 rot="8220010" flipH="1">
              <a:off x="4256065" y="4875301"/>
              <a:ext cx="5676717" cy="9548"/>
            </a:xfrm>
            <a:prstGeom prst="rect">
              <a:avLst/>
            </a:prstGeom>
            <a:gradFill>
              <a:gsLst>
                <a:gs pos="0">
                  <a:srgbClr val="15151F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 rot="7860074" flipH="1">
              <a:off x="6433342" y="5561735"/>
              <a:ext cx="3300536" cy="9567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 txBox="1"/>
            <p:nvPr/>
          </p:nvSpPr>
          <p:spPr>
            <a:xfrm rot="7559545">
              <a:off x="8522491" y="6614229"/>
              <a:ext cx="795333" cy="966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 txBox="1"/>
            <p:nvPr/>
          </p:nvSpPr>
          <p:spPr>
            <a:xfrm rot="1020017">
              <a:off x="-231736" y="3746514"/>
              <a:ext cx="9597896" cy="9396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 txBox="1"/>
            <p:nvPr/>
          </p:nvSpPr>
          <p:spPr>
            <a:xfrm rot="1559953">
              <a:off x="-314318" y="5391113"/>
              <a:ext cx="6575433" cy="9660"/>
            </a:xfrm>
            <a:prstGeom prst="rect">
              <a:avLst/>
            </a:prstGeom>
            <a:gradFill>
              <a:gsLst>
                <a:gs pos="0">
                  <a:srgbClr val="53537D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 txBox="1"/>
            <p:nvPr/>
          </p:nvSpPr>
          <p:spPr>
            <a:xfrm rot="1680015">
              <a:off x="-261955" y="5753101"/>
              <a:ext cx="4451350" cy="9529"/>
            </a:xfrm>
            <a:prstGeom prst="rect">
              <a:avLst/>
            </a:prstGeom>
            <a:gradFill>
              <a:gsLst>
                <a:gs pos="0">
                  <a:srgbClr val="53537D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 rot="1919979">
              <a:off x="-174657" y="6226189"/>
              <a:ext cx="2222624" cy="9571"/>
            </a:xfrm>
            <a:prstGeom prst="rect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 txBox="1"/>
            <p:nvPr/>
          </p:nvSpPr>
          <p:spPr>
            <a:xfrm rot="1379985">
              <a:off x="-342824" y="5113305"/>
              <a:ext cx="8694560" cy="9415"/>
            </a:xfrm>
            <a:prstGeom prst="rect">
              <a:avLst/>
            </a:prstGeom>
            <a:gradFill>
              <a:gsLst>
                <a:gs pos="0">
                  <a:srgbClr val="49496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 txBox="1"/>
            <p:nvPr/>
          </p:nvSpPr>
          <p:spPr>
            <a:xfrm rot="960032">
              <a:off x="-182609" y="3379806"/>
              <a:ext cx="9550286" cy="9684"/>
            </a:xfrm>
            <a:prstGeom prst="rect">
              <a:avLst/>
            </a:prstGeom>
            <a:gradFill>
              <a:gsLst>
                <a:gs pos="0">
                  <a:srgbClr val="4F4F77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 txBox="1"/>
            <p:nvPr/>
          </p:nvSpPr>
          <p:spPr>
            <a:xfrm rot="-9839959" flipH="1">
              <a:off x="127020" y="3089184"/>
              <a:ext cx="9137709" cy="968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 rot="840016">
              <a:off x="593673" y="2860674"/>
              <a:ext cx="8691484" cy="960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 txBox="1"/>
            <p:nvPr/>
          </p:nvSpPr>
          <p:spPr>
            <a:xfrm rot="720050">
              <a:off x="1346127" y="2511473"/>
              <a:ext cx="7899445" cy="953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 rot="720013">
              <a:off x="1671573" y="2343159"/>
              <a:ext cx="7555000" cy="953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 txBox="1"/>
            <p:nvPr/>
          </p:nvSpPr>
          <p:spPr>
            <a:xfrm rot="659975">
              <a:off x="1974864" y="2185959"/>
              <a:ext cx="7234202" cy="9472"/>
            </a:xfrm>
            <a:prstGeom prst="rect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 rot="-10139981" flipH="1">
              <a:off x="2360599" y="2071762"/>
              <a:ext cx="6848534" cy="9472"/>
            </a:xfrm>
            <a:prstGeom prst="rect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 txBox="1"/>
            <p:nvPr/>
          </p:nvSpPr>
          <p:spPr>
            <a:xfrm rot="-10140052" flipH="1">
              <a:off x="2619375" y="1933583"/>
              <a:ext cx="6594541" cy="9472"/>
            </a:xfrm>
            <a:prstGeom prst="rect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 rot="-9960005" flipH="1">
              <a:off x="970010" y="2673280"/>
              <a:ext cx="8261395" cy="9604"/>
            </a:xfrm>
            <a:prstGeom prst="rect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 rot="-9480009" flipH="1">
              <a:off x="-323828" y="4724504"/>
              <a:ext cx="9763102" cy="9415"/>
            </a:xfrm>
            <a:prstGeom prst="rect">
              <a:avLst/>
            </a:prstGeom>
            <a:gradFill>
              <a:gsLst>
                <a:gs pos="0">
                  <a:srgbClr val="4D4D74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 rot="-9600022" flipH="1">
              <a:off x="-276188" y="4227402"/>
              <a:ext cx="9689954" cy="9585"/>
            </a:xfrm>
            <a:prstGeom prst="rect">
              <a:avLst/>
            </a:prstGeom>
            <a:gradFill>
              <a:gsLst>
                <a:gs pos="0">
                  <a:srgbClr val="4B4B7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374650" y="4879975"/>
              <a:ext cx="266700" cy="150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52412" y="5797550"/>
              <a:ext cx="311099" cy="1683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3297237" y="4224337"/>
              <a:ext cx="247500" cy="1332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1941511" y="4883150"/>
              <a:ext cx="266700" cy="1509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676525" y="4535487"/>
              <a:ext cx="247500" cy="1428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1190625" y="4506912"/>
              <a:ext cx="239700" cy="1413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582612" y="4216400"/>
              <a:ext cx="238200" cy="1332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1860550" y="4194175"/>
              <a:ext cx="247500" cy="1317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3811587" y="3944937"/>
              <a:ext cx="247500" cy="1317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3032125" y="3673475"/>
              <a:ext cx="212700" cy="1158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578225" y="3419475"/>
              <a:ext cx="2127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4352925" y="3659187"/>
              <a:ext cx="222300" cy="1143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4464050" y="3013075"/>
              <a:ext cx="2049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5907087" y="2844800"/>
              <a:ext cx="2031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5600700" y="3009900"/>
              <a:ext cx="203100" cy="969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4864100" y="2822575"/>
              <a:ext cx="203100" cy="984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5202237" y="3213100"/>
              <a:ext cx="212700" cy="115800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4805362" y="3429000"/>
              <a:ext cx="211200" cy="96900"/>
            </a:xfrm>
            <a:prstGeom prst="ellipse">
              <a:avLst/>
            </a:prstGeom>
            <a:gradFill>
              <a:gsLst>
                <a:gs pos="0">
                  <a:srgbClr val="51517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490786" y="3894137"/>
              <a:ext cx="238200" cy="1428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957511" y="3219450"/>
              <a:ext cx="220800" cy="969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2401886" y="3452812"/>
              <a:ext cx="220800" cy="969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>
              <a:off x="1890711" y="3668712"/>
              <a:ext cx="212700" cy="1143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831975" y="3249611"/>
              <a:ext cx="2127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812925" y="2862261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2381250" y="3035300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863850" y="2859086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3427412" y="3024186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3860800" y="2836861"/>
              <a:ext cx="2031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746125" y="3225800"/>
              <a:ext cx="212700" cy="1158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107950" y="3438525"/>
              <a:ext cx="212700" cy="1158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266825" y="3041650"/>
              <a:ext cx="203100" cy="969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22312" y="2852736"/>
              <a:ext cx="203100" cy="969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179387" y="3017836"/>
              <a:ext cx="203100" cy="969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85800" y="3687762"/>
              <a:ext cx="2208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1292225" y="3457575"/>
              <a:ext cx="212700" cy="96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1252537" y="3924300"/>
              <a:ext cx="247500" cy="1413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4038600" y="3198811"/>
              <a:ext cx="222300" cy="1143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2312986" y="2698750"/>
              <a:ext cx="1953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773361" y="2538411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2198686" y="2390775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735136" y="2532061"/>
              <a:ext cx="1953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1257300" y="2682875"/>
              <a:ext cx="1968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192461" y="2400300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313112" y="2692400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3722687" y="2541586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4260850" y="2676525"/>
              <a:ext cx="1953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279525" y="2400300"/>
              <a:ext cx="1953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785812" y="2535236"/>
              <a:ext cx="1953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361950" y="2393950"/>
              <a:ext cx="195300" cy="795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249237" y="2695575"/>
              <a:ext cx="1953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4583112" y="2532061"/>
              <a:ext cx="196800" cy="795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4887912" y="2398711"/>
              <a:ext cx="196800" cy="810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5191125" y="2679700"/>
              <a:ext cx="1968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5481637" y="2538411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5795962" y="2390775"/>
              <a:ext cx="1953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6748461" y="2401886"/>
              <a:ext cx="1968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6192837" y="2700336"/>
              <a:ext cx="203100" cy="795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6486525" y="2552700"/>
              <a:ext cx="203100" cy="795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2035175" y="5799137"/>
              <a:ext cx="311100" cy="1761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1122362" y="6372225"/>
              <a:ext cx="303300" cy="177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3538537" y="4905375"/>
              <a:ext cx="266700" cy="150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4133850" y="4551362"/>
              <a:ext cx="247500" cy="1413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4614862" y="4235450"/>
              <a:ext cx="247500" cy="1332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5156200" y="3895725"/>
              <a:ext cx="238200" cy="1428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2859086" y="5334000"/>
              <a:ext cx="266700" cy="150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5575300" y="3654425"/>
              <a:ext cx="212700" cy="1158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318250" y="3197225"/>
              <a:ext cx="212700" cy="1143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5957887" y="3425825"/>
              <a:ext cx="212700" cy="969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629400" y="3013075"/>
              <a:ext cx="2031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86575" y="2852736"/>
              <a:ext cx="2049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7151686" y="2698750"/>
              <a:ext cx="196800" cy="810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7399336" y="2544761"/>
              <a:ext cx="195300" cy="795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7624761" y="2400300"/>
              <a:ext cx="203100" cy="810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7826375" y="2271711"/>
              <a:ext cx="176100" cy="79500"/>
            </a:xfrm>
            <a:prstGeom prst="ellipse">
              <a:avLst/>
            </a:prstGeom>
            <a:gradFill>
              <a:gsLst>
                <a:gs pos="0">
                  <a:srgbClr val="49496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088062" y="2270125"/>
              <a:ext cx="177900" cy="795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5216525" y="2270125"/>
              <a:ext cx="177900" cy="795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4718050" y="2168525"/>
              <a:ext cx="176100" cy="810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5003800" y="2051050"/>
              <a:ext cx="177900" cy="795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4794250" y="1857375"/>
              <a:ext cx="1779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3878262" y="2171700"/>
              <a:ext cx="177900" cy="810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3652837" y="1936750"/>
              <a:ext cx="1779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3325812" y="2038350"/>
              <a:ext cx="1779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3536950" y="2289175"/>
              <a:ext cx="176100" cy="795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1760536" y="2260600"/>
              <a:ext cx="177900" cy="795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969962" y="2038350"/>
              <a:ext cx="176100" cy="81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484187" y="2155825"/>
              <a:ext cx="176100" cy="81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47650" y="1831975"/>
              <a:ext cx="177900" cy="795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7204075" y="2166936"/>
              <a:ext cx="168300" cy="714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996111" y="2286000"/>
              <a:ext cx="166800" cy="699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337300" y="2152650"/>
              <a:ext cx="168300" cy="71400"/>
            </a:xfrm>
            <a:prstGeom prst="ellipse">
              <a:avLst/>
            </a:prstGeom>
            <a:gradFill>
              <a:gsLst>
                <a:gs pos="0">
                  <a:srgbClr val="555580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5502275" y="2152650"/>
              <a:ext cx="168300" cy="714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4527550" y="1949450"/>
              <a:ext cx="168300" cy="699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4251325" y="1760536"/>
              <a:ext cx="168300" cy="699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4538662" y="1658936"/>
              <a:ext cx="168300" cy="714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3082925" y="1651000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1727200" y="2027236"/>
              <a:ext cx="1683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1312862" y="2143125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2487" y="2266950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1008062" y="1682750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2444750" y="1666875"/>
              <a:ext cx="168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778000" y="1687511"/>
              <a:ext cx="1668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6557961" y="2038350"/>
              <a:ext cx="176100" cy="714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5519737" y="1846261"/>
              <a:ext cx="177900" cy="714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5262562" y="1951036"/>
              <a:ext cx="177900" cy="714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5038725" y="1765300"/>
              <a:ext cx="177900" cy="699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3803650" y="1668461"/>
              <a:ext cx="1779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4395787" y="2295525"/>
              <a:ext cx="176100" cy="699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4216400" y="2054225"/>
              <a:ext cx="177900" cy="71400"/>
            </a:xfrm>
            <a:prstGeom prst="ellipse">
              <a:avLst/>
            </a:prstGeom>
            <a:gradFill>
              <a:gsLst>
                <a:gs pos="0">
                  <a:srgbClr val="5D5D8C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3970337" y="1839911"/>
              <a:ext cx="176100" cy="714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3527425" y="1747836"/>
              <a:ext cx="177900" cy="699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3221036" y="1844675"/>
              <a:ext cx="1761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2976561" y="2152650"/>
              <a:ext cx="177900" cy="714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2871786" y="1941511"/>
              <a:ext cx="1761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2759075" y="1743075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513011" y="2046286"/>
              <a:ext cx="1779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2189161" y="2132011"/>
              <a:ext cx="177900" cy="71400"/>
            </a:xfrm>
            <a:prstGeom prst="ellipse">
              <a:avLst/>
            </a:prstGeom>
            <a:gradFill>
              <a:gsLst>
                <a:gs pos="0">
                  <a:srgbClr val="606091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2427286" y="1835150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054225" y="1939925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2085975" y="1765300"/>
              <a:ext cx="1779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717675" y="1851025"/>
              <a:ext cx="1761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1392237" y="1779586"/>
              <a:ext cx="177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1389062" y="1930400"/>
              <a:ext cx="1761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1079500" y="1857375"/>
              <a:ext cx="1779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652462" y="1955800"/>
              <a:ext cx="1761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688975" y="1746250"/>
              <a:ext cx="1779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188912" y="2082800"/>
              <a:ext cx="1761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1362075" y="1589087"/>
              <a:ext cx="160200" cy="603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2128836" y="1608137"/>
              <a:ext cx="1602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2760661" y="1600200"/>
              <a:ext cx="160200" cy="603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3359150" y="1589087"/>
              <a:ext cx="1587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3683000" y="1493837"/>
              <a:ext cx="1602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4129087" y="1579562"/>
              <a:ext cx="160200" cy="618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2646361" y="2254250"/>
              <a:ext cx="168300" cy="81000"/>
            </a:xfrm>
            <a:prstGeom prst="ellipse">
              <a:avLst/>
            </a:prstGeom>
            <a:gradFill>
              <a:gsLst>
                <a:gs pos="0">
                  <a:srgbClr val="5F5F8E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4059237" y="2406650"/>
              <a:ext cx="195300" cy="81000"/>
            </a:xfrm>
            <a:prstGeom prst="ellipse">
              <a:avLst/>
            </a:prstGeom>
            <a:gradFill>
              <a:gsLst>
                <a:gs pos="0">
                  <a:srgbClr val="5C5C8A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5745162" y="2043111"/>
              <a:ext cx="177900" cy="810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6018212" y="1924050"/>
              <a:ext cx="176100" cy="810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3387725" y="1441450"/>
              <a:ext cx="1254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006600" y="1441450"/>
              <a:ext cx="1254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2335211" y="1379537"/>
              <a:ext cx="1254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2619375" y="1308100"/>
              <a:ext cx="1317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3044825" y="1379537"/>
              <a:ext cx="1332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2730500" y="1465262"/>
              <a:ext cx="131700" cy="540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3036886" y="1519237"/>
              <a:ext cx="1509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2446336" y="1527175"/>
              <a:ext cx="1413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1708150" y="1512887"/>
              <a:ext cx="160200" cy="714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3148011" y="6392862"/>
              <a:ext cx="309600" cy="166799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3905250" y="5827712"/>
              <a:ext cx="311100" cy="177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5140325" y="4954587"/>
              <a:ext cx="266700" cy="150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5635625" y="4572000"/>
              <a:ext cx="249300" cy="1413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4591050" y="5360987"/>
              <a:ext cx="266700" cy="150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6142037" y="4217987"/>
              <a:ext cx="239700" cy="1332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6492875" y="3929062"/>
              <a:ext cx="247500" cy="1413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6869111" y="3673475"/>
              <a:ext cx="212700" cy="1143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7480300" y="3209925"/>
              <a:ext cx="212700" cy="115800"/>
            </a:xfrm>
            <a:prstGeom prst="ellipse">
              <a:avLst/>
            </a:prstGeom>
            <a:gradFill>
              <a:gsLst>
                <a:gs pos="0">
                  <a:srgbClr val="454568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7196136" y="3432175"/>
              <a:ext cx="2208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7720011" y="3048000"/>
              <a:ext cx="2031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7951786" y="2868611"/>
              <a:ext cx="203100" cy="96900"/>
            </a:xfrm>
            <a:prstGeom prst="ellipse">
              <a:avLst/>
            </a:prstGeom>
            <a:gradFill>
              <a:gsLst>
                <a:gs pos="0">
                  <a:srgbClr val="47476B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8193086" y="2701925"/>
              <a:ext cx="195300" cy="795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8377236" y="2562225"/>
              <a:ext cx="196800" cy="810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8569325" y="2414586"/>
              <a:ext cx="195300" cy="81000"/>
            </a:xfrm>
            <a:prstGeom prst="ellipse">
              <a:avLst/>
            </a:prstGeom>
            <a:gradFill>
              <a:gsLst>
                <a:gs pos="0">
                  <a:srgbClr val="53537D"/>
                </a:gs>
                <a:gs pos="100000">
                  <a:schemeClr val="l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5167312" y="6462712"/>
              <a:ext cx="311100" cy="168299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5795962" y="5862637"/>
              <a:ext cx="311100" cy="1761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7577136" y="5881687"/>
              <a:ext cx="319200" cy="168300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7129461" y="6427787"/>
              <a:ext cx="311100" cy="166799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332537" y="5391150"/>
              <a:ext cx="266699" cy="1524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767511" y="4986337"/>
              <a:ext cx="265200" cy="1509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8007350" y="5426075"/>
              <a:ext cx="265200" cy="150900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7227886" y="4560887"/>
              <a:ext cx="247500" cy="1317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8402636" y="4946650"/>
              <a:ext cx="266700" cy="1509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8726486" y="4570412"/>
              <a:ext cx="247500" cy="141300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7575550" y="4243387"/>
              <a:ext cx="247500" cy="1317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7883525" y="3949700"/>
              <a:ext cx="247500" cy="1332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8642350" y="3257550"/>
              <a:ext cx="212700" cy="1158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8193086" y="3673475"/>
              <a:ext cx="222300" cy="1158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8442325" y="3454400"/>
              <a:ext cx="212700" cy="969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8859836" y="3068636"/>
              <a:ext cx="203100" cy="96900"/>
            </a:xfrm>
            <a:prstGeom prst="ellipse">
              <a:avLst/>
            </a:prstGeom>
            <a:gradFill>
              <a:gsLst>
                <a:gs pos="0">
                  <a:srgbClr val="40406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9031286" y="2874961"/>
              <a:ext cx="203100" cy="96900"/>
            </a:xfrm>
            <a:prstGeom prst="ellipse">
              <a:avLst/>
            </a:prstGeom>
            <a:gradFill>
              <a:gsLst>
                <a:gs pos="0">
                  <a:srgbClr val="40406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8990011" y="4254500"/>
              <a:ext cx="247500" cy="131700"/>
            </a:xfrm>
            <a:prstGeom prst="ellipse">
              <a:avLst/>
            </a:prstGeom>
            <a:gradFill>
              <a:gsLst>
                <a:gs pos="0">
                  <a:srgbClr val="3E3E5E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-103186" y="4548187"/>
              <a:ext cx="238200" cy="141300"/>
            </a:xfrm>
            <a:prstGeom prst="ellipse">
              <a:avLst/>
            </a:prstGeom>
            <a:gradFill>
              <a:gsLst>
                <a:gs pos="0">
                  <a:srgbClr val="575782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3175" y="3932237"/>
              <a:ext cx="247500" cy="141300"/>
            </a:xfrm>
            <a:prstGeom prst="ellipse">
              <a:avLst/>
            </a:prstGeom>
            <a:gradFill>
              <a:gsLst>
                <a:gs pos="0">
                  <a:srgbClr val="5A5A87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-14287" y="2279650"/>
              <a:ext cx="168300" cy="69900"/>
            </a:xfrm>
            <a:prstGeom prst="ellipse">
              <a:avLst/>
            </a:prstGeom>
            <a:gradFill>
              <a:gsLst>
                <a:gs pos="0">
                  <a:srgbClr val="626293"/>
                </a:gs>
                <a:gs pos="100000">
                  <a:schemeClr val="lt1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8928100" y="6365875"/>
              <a:ext cx="319200" cy="168300"/>
            </a:xfrm>
            <a:prstGeom prst="ellipse">
              <a:avLst/>
            </a:prstGeom>
            <a:gradFill>
              <a:gsLst>
                <a:gs pos="0">
                  <a:srgbClr val="353551"/>
                </a:gs>
                <a:gs pos="100000">
                  <a:schemeClr val="accent2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6553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dt" idx="10"/>
          </p:nvPr>
        </p:nvSpPr>
        <p:spPr>
          <a:xfrm>
            <a:off x="457200" y="4682727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ftr" idx="11"/>
          </p:nvPr>
        </p:nvSpPr>
        <p:spPr>
          <a:xfrm>
            <a:off x="3124200" y="4682727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4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565868"/>
            </a:gs>
          </a:gsLst>
          <a:lin ang="5400012" scaled="0"/>
        </a:gradFill>
        <a:effectLst/>
      </p:bgPr>
    </p:bg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Shape 642"/>
          <p:cNvGrpSpPr/>
          <p:nvPr/>
        </p:nvGrpSpPr>
        <p:grpSpPr>
          <a:xfrm>
            <a:off x="3998" y="1066800"/>
            <a:ext cx="9143176" cy="4076700"/>
            <a:chOff x="3998" y="1422400"/>
            <a:chExt cx="9143176" cy="5435600"/>
          </a:xfrm>
        </p:grpSpPr>
        <p:grpSp>
          <p:nvGrpSpPr>
            <p:cNvPr id="643" name="Shape 643"/>
            <p:cNvGrpSpPr/>
            <p:nvPr/>
          </p:nvGrpSpPr>
          <p:grpSpPr>
            <a:xfrm>
              <a:off x="31750" y="1422400"/>
              <a:ext cx="9115425" cy="5435600"/>
              <a:chOff x="31750" y="1422400"/>
              <a:chExt cx="9115425" cy="5435600"/>
            </a:xfrm>
          </p:grpSpPr>
          <p:sp>
            <p:nvSpPr>
              <p:cNvPr id="644" name="Shape 644"/>
              <p:cNvSpPr/>
              <p:nvPr/>
            </p:nvSpPr>
            <p:spPr>
              <a:xfrm>
                <a:off x="2220911" y="1771650"/>
                <a:ext cx="4468812" cy="3349625"/>
              </a:xfrm>
              <a:custGeom>
                <a:avLst/>
                <a:gdLst/>
                <a:ahLst/>
                <a:cxnLst/>
                <a:rect l="0" t="0" r="0" b="0"/>
                <a:pathLst>
                  <a:path w="2815" h="2110" extrusionOk="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Shape 645"/>
              <p:cNvSpPr/>
              <p:nvPr/>
            </p:nvSpPr>
            <p:spPr>
              <a:xfrm>
                <a:off x="1066800" y="1771650"/>
                <a:ext cx="6296025" cy="3756025"/>
              </a:xfrm>
              <a:custGeom>
                <a:avLst/>
                <a:gdLst/>
                <a:ahLst/>
                <a:cxnLst/>
                <a:rect l="0" t="0" r="0" b="0"/>
                <a:pathLst>
                  <a:path w="3966" h="2366" extrusionOk="0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Shape 646"/>
              <p:cNvSpPr/>
              <p:nvPr/>
            </p:nvSpPr>
            <p:spPr>
              <a:xfrm>
                <a:off x="31750" y="1697036"/>
                <a:ext cx="9099550" cy="4932362"/>
              </a:xfrm>
              <a:custGeom>
                <a:avLst/>
                <a:gdLst/>
                <a:ahLst/>
                <a:cxnLst/>
                <a:rect l="0" t="0" r="0" b="0"/>
                <a:pathLst>
                  <a:path w="5732" h="3107" extrusionOk="0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Shape 647"/>
              <p:cNvSpPr/>
              <p:nvPr/>
            </p:nvSpPr>
            <p:spPr>
              <a:xfrm>
                <a:off x="384175" y="1817686"/>
                <a:ext cx="8750300" cy="4381500"/>
              </a:xfrm>
              <a:custGeom>
                <a:avLst/>
                <a:gdLst/>
                <a:ahLst/>
                <a:cxnLst/>
                <a:rect l="0" t="0" r="0" b="0"/>
                <a:pathLst>
                  <a:path w="5512" h="2760" extrusionOk="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Shape 648"/>
              <p:cNvSpPr/>
              <p:nvPr/>
            </p:nvSpPr>
            <p:spPr>
              <a:xfrm>
                <a:off x="7683500" y="1562100"/>
                <a:ext cx="1254125" cy="1887537"/>
              </a:xfrm>
              <a:custGeom>
                <a:avLst/>
                <a:gdLst/>
                <a:ahLst/>
                <a:cxnLst/>
                <a:rect l="0" t="0" r="0" b="0"/>
                <a:pathLst>
                  <a:path w="790" h="1189" extrusionOk="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Shape 649"/>
              <p:cNvSpPr/>
              <p:nvPr/>
            </p:nvSpPr>
            <p:spPr>
              <a:xfrm>
                <a:off x="8212136" y="1422400"/>
                <a:ext cx="919162" cy="1773237"/>
              </a:xfrm>
              <a:custGeom>
                <a:avLst/>
                <a:gdLst/>
                <a:ahLst/>
                <a:cxnLst/>
                <a:rect l="0" t="0" r="0" b="0"/>
                <a:pathLst>
                  <a:path w="579" h="1117" extrusionOk="0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Shape 650"/>
              <p:cNvSpPr/>
              <p:nvPr/>
            </p:nvSpPr>
            <p:spPr>
              <a:xfrm>
                <a:off x="5224462" y="1536700"/>
                <a:ext cx="3922712" cy="3803650"/>
              </a:xfrm>
              <a:custGeom>
                <a:avLst/>
                <a:gdLst/>
                <a:ahLst/>
                <a:cxnLst/>
                <a:rect l="0" t="0" r="0" b="0"/>
                <a:pathLst>
                  <a:path w="2471" h="2396" extrusionOk="0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00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Shape 651"/>
              <p:cNvSpPr/>
              <p:nvPr/>
            </p:nvSpPr>
            <p:spPr>
              <a:xfrm>
                <a:off x="3756025" y="1693861"/>
                <a:ext cx="2220912" cy="2141537"/>
              </a:xfrm>
              <a:custGeom>
                <a:avLst/>
                <a:gdLst/>
                <a:ahLst/>
                <a:cxnLst/>
                <a:rect l="0" t="0" r="0" b="0"/>
                <a:pathLst>
                  <a:path w="1399" h="1349" extrusionOk="0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Shape 652"/>
              <p:cNvSpPr/>
              <p:nvPr/>
            </p:nvSpPr>
            <p:spPr>
              <a:xfrm>
                <a:off x="6786561" y="3224211"/>
                <a:ext cx="1993900" cy="1285875"/>
              </a:xfrm>
              <a:custGeom>
                <a:avLst/>
                <a:gdLst/>
                <a:ahLst/>
                <a:cxnLst/>
                <a:rect l="0" t="0" r="0" b="0"/>
                <a:pathLst>
                  <a:path w="1256" h="810" extrusionOk="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Shape 653"/>
              <p:cNvSpPr/>
              <p:nvPr/>
            </p:nvSpPr>
            <p:spPr>
              <a:xfrm>
                <a:off x="4625975" y="5518150"/>
                <a:ext cx="4521200" cy="1250950"/>
              </a:xfrm>
              <a:custGeom>
                <a:avLst/>
                <a:gdLst/>
                <a:ahLst/>
                <a:cxnLst/>
                <a:rect l="0" t="0" r="0" b="0"/>
                <a:pathLst>
                  <a:path w="2848" h="788" extrusionOk="0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Shape 654"/>
              <p:cNvSpPr/>
              <p:nvPr/>
            </p:nvSpPr>
            <p:spPr>
              <a:xfrm>
                <a:off x="8640761" y="1463675"/>
                <a:ext cx="506411" cy="1355725"/>
              </a:xfrm>
              <a:custGeom>
                <a:avLst/>
                <a:gdLst/>
                <a:ahLst/>
                <a:cxnLst/>
                <a:rect l="0" t="0" r="0" b="0"/>
                <a:pathLst>
                  <a:path w="319" h="854" extrusionOk="0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Shape 655"/>
              <p:cNvSpPr/>
              <p:nvPr/>
            </p:nvSpPr>
            <p:spPr>
              <a:xfrm>
                <a:off x="7864475" y="5664200"/>
                <a:ext cx="1025525" cy="622300"/>
              </a:xfrm>
              <a:custGeom>
                <a:avLst/>
                <a:gdLst/>
                <a:ahLst/>
                <a:cxnLst/>
                <a:rect l="0" t="0" r="0" b="0"/>
                <a:pathLst>
                  <a:path w="646" h="392" extrusionOk="0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7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Shape 656"/>
              <p:cNvSpPr/>
              <p:nvPr/>
            </p:nvSpPr>
            <p:spPr>
              <a:xfrm>
                <a:off x="79375" y="3810000"/>
                <a:ext cx="4343400" cy="3048000"/>
              </a:xfrm>
              <a:custGeom>
                <a:avLst/>
                <a:gdLst/>
                <a:ahLst/>
                <a:cxnLst/>
                <a:rect l="0" t="0" r="0" b="0"/>
                <a:pathLst>
                  <a:path w="2736" h="1920" extrusionOk="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lt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7" name="Shape 657"/>
            <p:cNvGrpSpPr/>
            <p:nvPr/>
          </p:nvGrpSpPr>
          <p:grpSpPr>
            <a:xfrm>
              <a:off x="3998" y="3639816"/>
              <a:ext cx="2193331" cy="2694775"/>
              <a:chOff x="3998" y="3639816"/>
              <a:chExt cx="2193331" cy="2694775"/>
            </a:xfrm>
          </p:grpSpPr>
          <p:sp>
            <p:nvSpPr>
              <p:cNvPr id="658" name="Shape 658"/>
              <p:cNvSpPr/>
              <p:nvPr/>
            </p:nvSpPr>
            <p:spPr>
              <a:xfrm rot="6780532">
                <a:off x="99345" y="6163442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Shape 659"/>
              <p:cNvSpPr/>
              <p:nvPr/>
            </p:nvSpPr>
            <p:spPr>
              <a:xfrm rot="6780532">
                <a:off x="53308" y="6158680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Shape 660"/>
              <p:cNvSpPr/>
              <p:nvPr/>
            </p:nvSpPr>
            <p:spPr>
              <a:xfrm rot="6780532">
                <a:off x="10445" y="6150742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Shape 661"/>
              <p:cNvSpPr/>
              <p:nvPr/>
            </p:nvSpPr>
            <p:spPr>
              <a:xfrm rot="5938358">
                <a:off x="332504" y="6165058"/>
                <a:ext cx="10964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Shape 662"/>
              <p:cNvSpPr/>
              <p:nvPr/>
            </p:nvSpPr>
            <p:spPr>
              <a:xfrm rot="5938358">
                <a:off x="289641" y="6172995"/>
                <a:ext cx="10964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Shape 663"/>
              <p:cNvSpPr/>
              <p:nvPr/>
            </p:nvSpPr>
            <p:spPr>
              <a:xfrm rot="6237603">
                <a:off x="242137" y="6171375"/>
                <a:ext cx="109432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Shape 664"/>
              <p:cNvSpPr/>
              <p:nvPr/>
            </p:nvSpPr>
            <p:spPr>
              <a:xfrm rot="6178266">
                <a:off x="196027" y="6168299"/>
                <a:ext cx="109596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Shape 665"/>
              <p:cNvSpPr/>
              <p:nvPr/>
            </p:nvSpPr>
            <p:spPr>
              <a:xfrm rot="5343494">
                <a:off x="577084" y="6141290"/>
                <a:ext cx="109514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Shape 666"/>
              <p:cNvSpPr/>
              <p:nvPr/>
            </p:nvSpPr>
            <p:spPr>
              <a:xfrm rot="5343494">
                <a:off x="527871" y="6146053"/>
                <a:ext cx="109514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Shape 667"/>
              <p:cNvSpPr/>
              <p:nvPr/>
            </p:nvSpPr>
            <p:spPr>
              <a:xfrm rot="5578790">
                <a:off x="480240" y="6154112"/>
                <a:ext cx="109648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Shape 668"/>
              <p:cNvSpPr/>
              <p:nvPr/>
            </p:nvSpPr>
            <p:spPr>
              <a:xfrm rot="5701445">
                <a:off x="429388" y="6161883"/>
                <a:ext cx="109621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Shape 669"/>
              <p:cNvSpPr/>
              <p:nvPr/>
            </p:nvSpPr>
            <p:spPr>
              <a:xfrm rot="4682961">
                <a:off x="819935" y="6077721"/>
                <a:ext cx="99966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Shape 670"/>
              <p:cNvSpPr/>
              <p:nvPr/>
            </p:nvSpPr>
            <p:spPr>
              <a:xfrm rot="4923867">
                <a:off x="772268" y="6085664"/>
                <a:ext cx="99957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Shape 671"/>
              <p:cNvSpPr/>
              <p:nvPr/>
            </p:nvSpPr>
            <p:spPr>
              <a:xfrm rot="4923867">
                <a:off x="724643" y="6107889"/>
                <a:ext cx="99957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Shape 672"/>
              <p:cNvSpPr/>
              <p:nvPr/>
            </p:nvSpPr>
            <p:spPr>
              <a:xfrm rot="5038921">
                <a:off x="677043" y="6112807"/>
                <a:ext cx="100151" cy="1901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Shape 673"/>
              <p:cNvSpPr/>
              <p:nvPr/>
            </p:nvSpPr>
            <p:spPr>
              <a:xfrm rot="3783025">
                <a:off x="1054806" y="5971333"/>
                <a:ext cx="99954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Shape 674"/>
              <p:cNvSpPr/>
              <p:nvPr/>
            </p:nvSpPr>
            <p:spPr>
              <a:xfrm rot="3783025">
                <a:off x="1007181" y="5999908"/>
                <a:ext cx="99954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Shape 675"/>
              <p:cNvSpPr/>
              <p:nvPr/>
            </p:nvSpPr>
            <p:spPr>
              <a:xfrm rot="4078509">
                <a:off x="961236" y="6017405"/>
                <a:ext cx="99997" cy="1910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Shape 676"/>
              <p:cNvSpPr/>
              <p:nvPr/>
            </p:nvSpPr>
            <p:spPr>
              <a:xfrm rot="4319996">
                <a:off x="913671" y="6038142"/>
                <a:ext cx="99994" cy="189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Shape 677"/>
              <p:cNvSpPr/>
              <p:nvPr/>
            </p:nvSpPr>
            <p:spPr>
              <a:xfrm rot="3361407">
                <a:off x="1269171" y="5845899"/>
                <a:ext cx="9984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Shape 678"/>
              <p:cNvSpPr/>
              <p:nvPr/>
            </p:nvSpPr>
            <p:spPr>
              <a:xfrm rot="3361407">
                <a:off x="1226308" y="5871299"/>
                <a:ext cx="9984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Shape 679"/>
              <p:cNvSpPr/>
              <p:nvPr/>
            </p:nvSpPr>
            <p:spPr>
              <a:xfrm rot="3361407">
                <a:off x="1183446" y="5899874"/>
                <a:ext cx="9984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Shape 680"/>
              <p:cNvSpPr/>
              <p:nvPr/>
            </p:nvSpPr>
            <p:spPr>
              <a:xfrm rot="3783025">
                <a:off x="1138944" y="5926883"/>
                <a:ext cx="99954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Shape 681"/>
              <p:cNvSpPr/>
              <p:nvPr/>
            </p:nvSpPr>
            <p:spPr>
              <a:xfrm rot="2279924">
                <a:off x="1465265" y="5694400"/>
                <a:ext cx="109641" cy="1902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Shape 682"/>
              <p:cNvSpPr/>
              <p:nvPr/>
            </p:nvSpPr>
            <p:spPr>
              <a:xfrm rot="2279924">
                <a:off x="1427165" y="5724563"/>
                <a:ext cx="109641" cy="1902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Shape 683"/>
              <p:cNvSpPr/>
              <p:nvPr/>
            </p:nvSpPr>
            <p:spPr>
              <a:xfrm rot="2700000">
                <a:off x="1436708" y="5710262"/>
                <a:ext cx="19091" cy="10946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Shape 684"/>
              <p:cNvSpPr/>
              <p:nvPr/>
            </p:nvSpPr>
            <p:spPr>
              <a:xfrm rot="2700000">
                <a:off x="1390603" y="5743573"/>
                <a:ext cx="19091" cy="10012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Shape 685"/>
              <p:cNvSpPr/>
              <p:nvPr/>
            </p:nvSpPr>
            <p:spPr>
              <a:xfrm rot="1497031">
                <a:off x="1630358" y="5513336"/>
                <a:ext cx="109521" cy="191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Shape 686"/>
              <p:cNvSpPr/>
              <p:nvPr/>
            </p:nvSpPr>
            <p:spPr>
              <a:xfrm rot="1497031">
                <a:off x="1601783" y="5551436"/>
                <a:ext cx="109521" cy="191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Shape 687"/>
              <p:cNvSpPr/>
              <p:nvPr/>
            </p:nvSpPr>
            <p:spPr>
              <a:xfrm rot="1741446">
                <a:off x="1571587" y="5586402"/>
                <a:ext cx="109444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Shape 688"/>
              <p:cNvSpPr/>
              <p:nvPr/>
            </p:nvSpPr>
            <p:spPr>
              <a:xfrm rot="1741446">
                <a:off x="1538249" y="5626090"/>
                <a:ext cx="109444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Shape 689"/>
              <p:cNvSpPr/>
              <p:nvPr/>
            </p:nvSpPr>
            <p:spPr>
              <a:xfrm rot="840073">
                <a:off x="1766941" y="5326074"/>
                <a:ext cx="119036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Shape 690"/>
              <p:cNvSpPr/>
              <p:nvPr/>
            </p:nvSpPr>
            <p:spPr>
              <a:xfrm rot="837603">
                <a:off x="1746315" y="5362539"/>
                <a:ext cx="109432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Shape 691"/>
              <p:cNvSpPr/>
              <p:nvPr/>
            </p:nvSpPr>
            <p:spPr>
              <a:xfrm rot="1260899">
                <a:off x="1723981" y="5403856"/>
                <a:ext cx="109589" cy="189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Shape 692"/>
              <p:cNvSpPr/>
              <p:nvPr/>
            </p:nvSpPr>
            <p:spPr>
              <a:xfrm rot="1260899">
                <a:off x="1689056" y="5437193"/>
                <a:ext cx="109589" cy="189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Shape 693"/>
              <p:cNvSpPr/>
              <p:nvPr/>
            </p:nvSpPr>
            <p:spPr>
              <a:xfrm rot="418538">
                <a:off x="1860514" y="5119646"/>
                <a:ext cx="128450" cy="1905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Shape 694"/>
              <p:cNvSpPr/>
              <p:nvPr/>
            </p:nvSpPr>
            <p:spPr>
              <a:xfrm rot="540027">
                <a:off x="1844665" y="5159366"/>
                <a:ext cx="12848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Shape 695"/>
              <p:cNvSpPr/>
              <p:nvPr/>
            </p:nvSpPr>
            <p:spPr>
              <a:xfrm rot="719520">
                <a:off x="1832008" y="5200638"/>
                <a:ext cx="128504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Shape 696"/>
              <p:cNvSpPr/>
              <p:nvPr/>
            </p:nvSpPr>
            <p:spPr>
              <a:xfrm rot="724475">
                <a:off x="1811351" y="5245178"/>
                <a:ext cx="119033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Shape 697"/>
              <p:cNvSpPr/>
              <p:nvPr/>
            </p:nvSpPr>
            <p:spPr>
              <a:xfrm rot="-297142">
                <a:off x="1922536" y="4914947"/>
                <a:ext cx="128580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Shape 698"/>
              <p:cNvSpPr/>
              <p:nvPr/>
            </p:nvSpPr>
            <p:spPr>
              <a:xfrm rot="-56089">
                <a:off x="1906571" y="4956247"/>
                <a:ext cx="128717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Shape 699"/>
              <p:cNvSpPr/>
              <p:nvPr/>
            </p:nvSpPr>
            <p:spPr>
              <a:xfrm rot="-56089">
                <a:off x="1904984" y="4995934"/>
                <a:ext cx="128717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Shape 700"/>
              <p:cNvSpPr/>
              <p:nvPr/>
            </p:nvSpPr>
            <p:spPr>
              <a:xfrm rot="176551">
                <a:off x="1887588" y="5037074"/>
                <a:ext cx="128569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Shape 701"/>
              <p:cNvSpPr/>
              <p:nvPr/>
            </p:nvSpPr>
            <p:spPr>
              <a:xfrm rot="-723047">
                <a:off x="1935119" y="4706885"/>
                <a:ext cx="136508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Shape 702"/>
              <p:cNvSpPr/>
              <p:nvPr/>
            </p:nvSpPr>
            <p:spPr>
              <a:xfrm rot="-539144">
                <a:off x="1936763" y="4748239"/>
                <a:ext cx="136373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Shape 703"/>
              <p:cNvSpPr/>
              <p:nvPr/>
            </p:nvSpPr>
            <p:spPr>
              <a:xfrm rot="-539144">
                <a:off x="1936763" y="4786339"/>
                <a:ext cx="136373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Shape 704"/>
              <p:cNvSpPr/>
              <p:nvPr/>
            </p:nvSpPr>
            <p:spPr>
              <a:xfrm rot="-297142">
                <a:off x="1935236" y="4827634"/>
                <a:ext cx="128580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Shape 705"/>
              <p:cNvSpPr/>
              <p:nvPr/>
            </p:nvSpPr>
            <p:spPr>
              <a:xfrm rot="-1139565">
                <a:off x="1916166" y="4513269"/>
                <a:ext cx="136427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Shape 706"/>
              <p:cNvSpPr/>
              <p:nvPr/>
            </p:nvSpPr>
            <p:spPr>
              <a:xfrm rot="-1020052">
                <a:off x="1925703" y="4546590"/>
                <a:ext cx="136463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Shape 707"/>
              <p:cNvSpPr/>
              <p:nvPr/>
            </p:nvSpPr>
            <p:spPr>
              <a:xfrm rot="-1020052">
                <a:off x="1930466" y="4584690"/>
                <a:ext cx="136463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Shape 708"/>
              <p:cNvSpPr/>
              <p:nvPr/>
            </p:nvSpPr>
            <p:spPr>
              <a:xfrm rot="-838514">
                <a:off x="1935113" y="4627590"/>
                <a:ext cx="136644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Shape 709"/>
              <p:cNvSpPr/>
              <p:nvPr/>
            </p:nvSpPr>
            <p:spPr>
              <a:xfrm rot="-1556721">
                <a:off x="1849493" y="4329174"/>
                <a:ext cx="136452" cy="1905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Shape 710"/>
              <p:cNvSpPr/>
              <p:nvPr/>
            </p:nvSpPr>
            <p:spPr>
              <a:xfrm rot="-1381008">
                <a:off x="1866918" y="4368755"/>
                <a:ext cx="136572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Shape 711"/>
              <p:cNvSpPr/>
              <p:nvPr/>
            </p:nvSpPr>
            <p:spPr>
              <a:xfrm rot="-1381008">
                <a:off x="1879618" y="4405267"/>
                <a:ext cx="136572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Shape 712"/>
              <p:cNvSpPr/>
              <p:nvPr/>
            </p:nvSpPr>
            <p:spPr>
              <a:xfrm rot="-1381008">
                <a:off x="1895493" y="4437017"/>
                <a:ext cx="136572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Shape 713"/>
              <p:cNvSpPr/>
              <p:nvPr/>
            </p:nvSpPr>
            <p:spPr>
              <a:xfrm rot="-1979533">
                <a:off x="1747895" y="4171888"/>
                <a:ext cx="136632" cy="1905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Shape 714"/>
              <p:cNvSpPr/>
              <p:nvPr/>
            </p:nvSpPr>
            <p:spPr>
              <a:xfrm rot="-1857825">
                <a:off x="1768547" y="4198962"/>
                <a:ext cx="136444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Shape 715"/>
              <p:cNvSpPr/>
              <p:nvPr/>
            </p:nvSpPr>
            <p:spPr>
              <a:xfrm rot="-1803427">
                <a:off x="1792287" y="4233774"/>
                <a:ext cx="136564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Shape 716"/>
              <p:cNvSpPr/>
              <p:nvPr/>
            </p:nvSpPr>
            <p:spPr>
              <a:xfrm rot="-1803427">
                <a:off x="1812925" y="4260762"/>
                <a:ext cx="136564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Shape 717"/>
              <p:cNvSpPr/>
              <p:nvPr/>
            </p:nvSpPr>
            <p:spPr>
              <a:xfrm rot="-2523723">
                <a:off x="1609594" y="4029043"/>
                <a:ext cx="136580" cy="189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Shape 718"/>
              <p:cNvSpPr/>
              <p:nvPr/>
            </p:nvSpPr>
            <p:spPr>
              <a:xfrm rot="-2523723">
                <a:off x="1642931" y="4059205"/>
                <a:ext cx="136580" cy="189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Shape 719"/>
              <p:cNvSpPr/>
              <p:nvPr/>
            </p:nvSpPr>
            <p:spPr>
              <a:xfrm rot="-2523723">
                <a:off x="1666744" y="4086193"/>
                <a:ext cx="136580" cy="1890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Shape 720"/>
              <p:cNvSpPr/>
              <p:nvPr/>
            </p:nvSpPr>
            <p:spPr>
              <a:xfrm rot="-2400891">
                <a:off x="1695444" y="4111548"/>
                <a:ext cx="136705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Shape 721"/>
              <p:cNvSpPr/>
              <p:nvPr/>
            </p:nvSpPr>
            <p:spPr>
              <a:xfrm>
                <a:off x="771525" y="4068762"/>
                <a:ext cx="285750" cy="239712"/>
              </a:xfrm>
              <a:custGeom>
                <a:avLst/>
                <a:gdLst/>
                <a:ahLst/>
                <a:cxnLst/>
                <a:rect l="0" t="0" r="0" b="0"/>
                <a:pathLst>
                  <a:path w="180" h="151" extrusionOk="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Shape 722"/>
              <p:cNvSpPr/>
              <p:nvPr/>
            </p:nvSpPr>
            <p:spPr>
              <a:xfrm rot="6539947">
                <a:off x="-344432" y="4981496"/>
                <a:ext cx="1946223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Shape 723"/>
              <p:cNvSpPr/>
              <p:nvPr/>
            </p:nvSpPr>
            <p:spPr>
              <a:xfrm rot="180304">
                <a:off x="6394" y="4994347"/>
                <a:ext cx="1636650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Shape 724"/>
              <p:cNvSpPr/>
              <p:nvPr/>
            </p:nvSpPr>
            <p:spPr>
              <a:xfrm rot="-2995237">
                <a:off x="1440775" y="3925113"/>
                <a:ext cx="128601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Shape 725"/>
              <p:cNvSpPr/>
              <p:nvPr/>
            </p:nvSpPr>
            <p:spPr>
              <a:xfrm rot="-2995237">
                <a:off x="1477287" y="3945751"/>
                <a:ext cx="128601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Shape 726"/>
              <p:cNvSpPr/>
              <p:nvPr/>
            </p:nvSpPr>
            <p:spPr>
              <a:xfrm rot="-2999109">
                <a:off x="1514509" y="3963898"/>
                <a:ext cx="136705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Shape 727"/>
              <p:cNvSpPr/>
              <p:nvPr/>
            </p:nvSpPr>
            <p:spPr>
              <a:xfrm rot="-2700000">
                <a:off x="1546226" y="3982999"/>
                <a:ext cx="136613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Shape 728"/>
              <p:cNvSpPr/>
              <p:nvPr/>
            </p:nvSpPr>
            <p:spPr>
              <a:xfrm rot="-3662618">
                <a:off x="1251795" y="3850453"/>
                <a:ext cx="118972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Shape 729"/>
              <p:cNvSpPr/>
              <p:nvPr/>
            </p:nvSpPr>
            <p:spPr>
              <a:xfrm rot="-3662618">
                <a:off x="1294658" y="3863153"/>
                <a:ext cx="118972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Shape 730"/>
              <p:cNvSpPr/>
              <p:nvPr/>
            </p:nvSpPr>
            <p:spPr>
              <a:xfrm rot="-3536670">
                <a:off x="1329535" y="3874429"/>
                <a:ext cx="128521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Shape 731"/>
              <p:cNvSpPr/>
              <p:nvPr/>
            </p:nvSpPr>
            <p:spPr>
              <a:xfrm rot="-3240715">
                <a:off x="1369137" y="3893332"/>
                <a:ext cx="128655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Shape 732"/>
              <p:cNvSpPr/>
              <p:nvPr/>
            </p:nvSpPr>
            <p:spPr>
              <a:xfrm rot="-4381470">
                <a:off x="1031051" y="3802792"/>
                <a:ext cx="119193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Shape 733"/>
              <p:cNvSpPr/>
              <p:nvPr/>
            </p:nvSpPr>
            <p:spPr>
              <a:xfrm rot="-4261007">
                <a:off x="1075539" y="3812457"/>
                <a:ext cx="118970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Shape 734"/>
              <p:cNvSpPr/>
              <p:nvPr/>
            </p:nvSpPr>
            <p:spPr>
              <a:xfrm rot="-4261007">
                <a:off x="1123164" y="3820394"/>
                <a:ext cx="118970" cy="1907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Shape 735"/>
              <p:cNvSpPr/>
              <p:nvPr/>
            </p:nvSpPr>
            <p:spPr>
              <a:xfrm rot="-4019468">
                <a:off x="1170751" y="3826796"/>
                <a:ext cx="118964" cy="1894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Shape 736"/>
              <p:cNvSpPr/>
              <p:nvPr/>
            </p:nvSpPr>
            <p:spPr>
              <a:xfrm rot="-4918843">
                <a:off x="799283" y="3801206"/>
                <a:ext cx="109672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Shape 737"/>
              <p:cNvSpPr/>
              <p:nvPr/>
            </p:nvSpPr>
            <p:spPr>
              <a:xfrm rot="-4675525">
                <a:off x="847001" y="3798115"/>
                <a:ext cx="119033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Shape 738"/>
              <p:cNvSpPr/>
              <p:nvPr/>
            </p:nvSpPr>
            <p:spPr>
              <a:xfrm rot="-4675525">
                <a:off x="894626" y="3793353"/>
                <a:ext cx="119033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Shape 739"/>
              <p:cNvSpPr/>
              <p:nvPr/>
            </p:nvSpPr>
            <p:spPr>
              <a:xfrm rot="-4622918">
                <a:off x="943711" y="3794821"/>
                <a:ext cx="119130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Shape 740"/>
              <p:cNvSpPr/>
              <p:nvPr/>
            </p:nvSpPr>
            <p:spPr>
              <a:xfrm rot="-5221210">
                <a:off x="564222" y="3831390"/>
                <a:ext cx="109648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Shape 741"/>
              <p:cNvSpPr/>
              <p:nvPr/>
            </p:nvSpPr>
            <p:spPr>
              <a:xfrm rot="-5400000">
                <a:off x="611924" y="3823586"/>
                <a:ext cx="109500" cy="18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Shape 742"/>
              <p:cNvSpPr/>
              <p:nvPr/>
            </p:nvSpPr>
            <p:spPr>
              <a:xfrm rot="-5343494">
                <a:off x="664249" y="3817210"/>
                <a:ext cx="109514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Shape 743"/>
              <p:cNvSpPr/>
              <p:nvPr/>
            </p:nvSpPr>
            <p:spPr>
              <a:xfrm rot="-5221210">
                <a:off x="713447" y="3809165"/>
                <a:ext cx="109648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Shape 744"/>
              <p:cNvSpPr/>
              <p:nvPr/>
            </p:nvSpPr>
            <p:spPr>
              <a:xfrm rot="-6179677">
                <a:off x="327810" y="3901288"/>
                <a:ext cx="100062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Shape 745"/>
              <p:cNvSpPr/>
              <p:nvPr/>
            </p:nvSpPr>
            <p:spPr>
              <a:xfrm rot="-6244678">
                <a:off x="377092" y="3885487"/>
                <a:ext cx="99900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Shape 746"/>
              <p:cNvSpPr/>
              <p:nvPr/>
            </p:nvSpPr>
            <p:spPr>
              <a:xfrm rot="-6117039">
                <a:off x="423120" y="3869597"/>
                <a:ext cx="99966" cy="1900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Shape 747"/>
              <p:cNvSpPr/>
              <p:nvPr/>
            </p:nvSpPr>
            <p:spPr>
              <a:xfrm rot="-5938358">
                <a:off x="464350" y="3851959"/>
                <a:ext cx="109641" cy="191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Shape 748"/>
              <p:cNvSpPr/>
              <p:nvPr/>
            </p:nvSpPr>
            <p:spPr>
              <a:xfrm rot="-7381432">
                <a:off x="8541" y="4045617"/>
                <a:ext cx="100185" cy="19054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Shape 749"/>
              <p:cNvSpPr/>
              <p:nvPr/>
            </p:nvSpPr>
            <p:spPr>
              <a:xfrm rot="-7201300">
                <a:off x="102285" y="3994842"/>
                <a:ext cx="100134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Shape 750"/>
              <p:cNvSpPr/>
              <p:nvPr/>
            </p:nvSpPr>
            <p:spPr>
              <a:xfrm rot="-6841930">
                <a:off x="146694" y="3971028"/>
                <a:ext cx="100184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Shape 751"/>
              <p:cNvSpPr/>
              <p:nvPr/>
            </p:nvSpPr>
            <p:spPr>
              <a:xfrm rot="-6841930">
                <a:off x="189557" y="3955153"/>
                <a:ext cx="100184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Shape 752"/>
              <p:cNvSpPr/>
              <p:nvPr/>
            </p:nvSpPr>
            <p:spPr>
              <a:xfrm rot="-6480004">
                <a:off x="238870" y="3933020"/>
                <a:ext cx="99994" cy="189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Shape 753"/>
              <p:cNvSpPr/>
              <p:nvPr/>
            </p:nvSpPr>
            <p:spPr>
              <a:xfrm rot="-1915734">
                <a:off x="87" y="5338784"/>
                <a:ext cx="119122" cy="1914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Shape 754"/>
              <p:cNvSpPr/>
              <p:nvPr/>
            </p:nvSpPr>
            <p:spPr>
              <a:xfrm rot="3239344">
                <a:off x="811287" y="5521348"/>
                <a:ext cx="384223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Shape 755"/>
              <p:cNvSpPr/>
              <p:nvPr/>
            </p:nvSpPr>
            <p:spPr>
              <a:xfrm rot="3239344">
                <a:off x="55637" y="4441848"/>
                <a:ext cx="384223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Shape 756"/>
              <p:cNvSpPr/>
              <p:nvPr/>
            </p:nvSpPr>
            <p:spPr>
              <a:xfrm rot="-1919671">
                <a:off x="1111305" y="4525925"/>
                <a:ext cx="503361" cy="1914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Shape 757"/>
              <p:cNvSpPr/>
              <p:nvPr/>
            </p:nvSpPr>
            <p:spPr>
              <a:xfrm rot="5881814">
                <a:off x="317440" y="6214995"/>
                <a:ext cx="219047" cy="1909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Shape 758"/>
              <p:cNvSpPr/>
              <p:nvPr/>
            </p:nvSpPr>
            <p:spPr>
              <a:xfrm rot="6660306">
                <a:off x="71549" y="6214993"/>
                <a:ext cx="228483" cy="1899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Shape 759"/>
              <p:cNvSpPr/>
              <p:nvPr/>
            </p:nvSpPr>
            <p:spPr>
              <a:xfrm rot="5217940">
                <a:off x="573143" y="6180221"/>
                <a:ext cx="209693" cy="189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Shape 760"/>
              <p:cNvSpPr/>
              <p:nvPr/>
            </p:nvSpPr>
            <p:spPr>
              <a:xfrm rot="4499362">
                <a:off x="828705" y="6107157"/>
                <a:ext cx="209653" cy="1891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Shape 761"/>
              <p:cNvSpPr/>
              <p:nvPr/>
            </p:nvSpPr>
            <p:spPr>
              <a:xfrm rot="3779670">
                <a:off x="1063601" y="5997477"/>
                <a:ext cx="209436" cy="191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Shape 762"/>
              <p:cNvSpPr/>
              <p:nvPr/>
            </p:nvSpPr>
            <p:spPr>
              <a:xfrm rot="3058902">
                <a:off x="1290693" y="5854767"/>
                <a:ext cx="209667" cy="1897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Shape 763"/>
              <p:cNvSpPr/>
              <p:nvPr/>
            </p:nvSpPr>
            <p:spPr>
              <a:xfrm rot="2041875">
                <a:off x="1488965" y="5686453"/>
                <a:ext cx="209597" cy="1922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Shape 764"/>
              <p:cNvSpPr/>
              <p:nvPr/>
            </p:nvSpPr>
            <p:spPr>
              <a:xfrm rot="-7198734">
                <a:off x="-28528" y="3978205"/>
                <a:ext cx="209533" cy="19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Shape 765"/>
              <p:cNvSpPr/>
              <p:nvPr/>
            </p:nvSpPr>
            <p:spPr>
              <a:xfrm rot="-6418926">
                <a:off x="215981" y="3862260"/>
                <a:ext cx="209536" cy="1916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Shape 766"/>
              <p:cNvSpPr/>
              <p:nvPr/>
            </p:nvSpPr>
            <p:spPr>
              <a:xfrm rot="-4980088">
                <a:off x="709579" y="3752859"/>
                <a:ext cx="219132" cy="1905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Shape 767"/>
              <p:cNvSpPr/>
              <p:nvPr/>
            </p:nvSpPr>
            <p:spPr>
              <a:xfrm rot="-4321295">
                <a:off x="947634" y="3746579"/>
                <a:ext cx="238127" cy="1897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Shape 768"/>
              <p:cNvSpPr/>
              <p:nvPr/>
            </p:nvSpPr>
            <p:spPr>
              <a:xfrm rot="-3719843">
                <a:off x="1173967" y="3787034"/>
                <a:ext cx="246000" cy="1905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Shape 769"/>
              <p:cNvSpPr/>
              <p:nvPr/>
            </p:nvSpPr>
            <p:spPr>
              <a:xfrm rot="-3241504">
                <a:off x="1380240" y="3856846"/>
                <a:ext cx="265052" cy="189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Shape 770"/>
              <p:cNvSpPr/>
              <p:nvPr/>
            </p:nvSpPr>
            <p:spPr>
              <a:xfrm rot="-2639502">
                <a:off x="1562083" y="3963993"/>
                <a:ext cx="265206" cy="1909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Shape 771"/>
              <p:cNvSpPr/>
              <p:nvPr/>
            </p:nvSpPr>
            <p:spPr>
              <a:xfrm rot="-2220456">
                <a:off x="1706520" y="4103705"/>
                <a:ext cx="274620" cy="1908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Shape 772"/>
              <p:cNvSpPr/>
              <p:nvPr/>
            </p:nvSpPr>
            <p:spPr>
              <a:xfrm rot="-1738364">
                <a:off x="1820927" y="4267257"/>
                <a:ext cx="265073" cy="1920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Shape 773"/>
              <p:cNvSpPr/>
              <p:nvPr/>
            </p:nvSpPr>
            <p:spPr>
              <a:xfrm rot="-1199651">
                <a:off x="1901876" y="4452962"/>
                <a:ext cx="264970" cy="19171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Shape 774"/>
              <p:cNvSpPr/>
              <p:nvPr/>
            </p:nvSpPr>
            <p:spPr>
              <a:xfrm rot="-780843">
                <a:off x="1933525" y="4651353"/>
                <a:ext cx="265109" cy="1906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Shape 775"/>
              <p:cNvSpPr/>
              <p:nvPr/>
            </p:nvSpPr>
            <p:spPr>
              <a:xfrm rot="-300039">
                <a:off x="1925706" y="4867271"/>
                <a:ext cx="265008" cy="1898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Shape 776"/>
              <p:cNvSpPr/>
              <p:nvPr/>
            </p:nvSpPr>
            <p:spPr>
              <a:xfrm rot="658204">
                <a:off x="1787554" y="5297421"/>
                <a:ext cx="238049" cy="18945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Shape 777"/>
              <p:cNvSpPr/>
              <p:nvPr/>
            </p:nvSpPr>
            <p:spPr>
              <a:xfrm rot="1500453">
                <a:off x="1652562" y="5500669"/>
                <a:ext cx="222123" cy="191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Shape 778"/>
              <p:cNvSpPr/>
              <p:nvPr/>
            </p:nvSpPr>
            <p:spPr>
              <a:xfrm>
                <a:off x="1349375" y="4978400"/>
                <a:ext cx="323850" cy="190500"/>
              </a:xfrm>
              <a:custGeom>
                <a:avLst/>
                <a:gdLst/>
                <a:ahLst/>
                <a:cxnLst/>
                <a:rect l="0" t="0" r="0" b="0"/>
                <a:pathLst>
                  <a:path w="204" h="120" extrusionOk="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Shape 779"/>
              <p:cNvSpPr/>
              <p:nvPr/>
            </p:nvSpPr>
            <p:spPr>
              <a:xfrm>
                <a:off x="30162" y="4321175"/>
                <a:ext cx="142875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90" h="78" extrusionOk="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Shape 780"/>
              <p:cNvSpPr/>
              <p:nvPr/>
            </p:nvSpPr>
            <p:spPr>
              <a:xfrm>
                <a:off x="153987" y="4208462"/>
                <a:ext cx="160336" cy="141287"/>
              </a:xfrm>
              <a:custGeom>
                <a:avLst/>
                <a:gdLst/>
                <a:ahLst/>
                <a:cxnLst/>
                <a:rect l="0" t="0" r="0" b="0"/>
                <a:pathLst>
                  <a:path w="101" h="89" extrusionOk="0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Shape 781"/>
              <p:cNvSpPr/>
              <p:nvPr/>
            </p:nvSpPr>
            <p:spPr>
              <a:xfrm>
                <a:off x="1074737" y="5559425"/>
                <a:ext cx="131762" cy="123825"/>
              </a:xfrm>
              <a:custGeom>
                <a:avLst/>
                <a:gdLst/>
                <a:ahLst/>
                <a:cxnLst/>
                <a:rect l="0" t="0" r="0" b="0"/>
                <a:pathLst>
                  <a:path w="83" h="78" extrusionOk="0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Shape 782"/>
              <p:cNvSpPr/>
              <p:nvPr/>
            </p:nvSpPr>
            <p:spPr>
              <a:xfrm>
                <a:off x="1492250" y="4416425"/>
                <a:ext cx="142875" cy="114300"/>
              </a:xfrm>
              <a:custGeom>
                <a:avLst/>
                <a:gdLst/>
                <a:ahLst/>
                <a:cxnLst/>
                <a:rect l="0" t="0" r="0" b="0"/>
                <a:pathLst>
                  <a:path w="90" h="72" extrusionOk="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Shape 783"/>
              <p:cNvSpPr/>
              <p:nvPr/>
            </p:nvSpPr>
            <p:spPr>
              <a:xfrm>
                <a:off x="1425575" y="4311650"/>
                <a:ext cx="142875" cy="133350"/>
              </a:xfrm>
              <a:custGeom>
                <a:avLst/>
                <a:gdLst/>
                <a:ahLst/>
                <a:cxnLst/>
                <a:rect l="0" t="0" r="0" b="0"/>
                <a:pathLst>
                  <a:path w="90" h="84" extrusionOk="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Shape 784"/>
              <p:cNvSpPr/>
              <p:nvPr/>
            </p:nvSpPr>
            <p:spPr>
              <a:xfrm>
                <a:off x="11112" y="6091237"/>
                <a:ext cx="9525" cy="19050"/>
              </a:xfrm>
              <a:custGeom>
                <a:avLst/>
                <a:gdLst/>
                <a:ahLst/>
                <a:cxnLst/>
                <a:rect l="0" t="0" r="0" b="0"/>
                <a:pathLst>
                  <a:path w="6" h="12" extrusionOk="0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Shape 785"/>
              <p:cNvSpPr/>
              <p:nvPr/>
            </p:nvSpPr>
            <p:spPr>
              <a:xfrm>
                <a:off x="11112" y="4056062"/>
                <a:ext cx="47625" cy="76200"/>
              </a:xfrm>
              <a:custGeom>
                <a:avLst/>
                <a:gdLst/>
                <a:ahLst/>
                <a:cxnLst/>
                <a:rect l="0" t="0" r="0" b="0"/>
                <a:pathLst>
                  <a:path w="30" h="48" extrusionOk="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Shape 786"/>
              <p:cNvSpPr/>
              <p:nvPr/>
            </p:nvSpPr>
            <p:spPr>
              <a:xfrm>
                <a:off x="11112" y="6100762"/>
                <a:ext cx="57150" cy="104775"/>
              </a:xfrm>
              <a:custGeom>
                <a:avLst/>
                <a:gdLst/>
                <a:ahLst/>
                <a:cxnLst/>
                <a:rect l="0" t="0" r="0" b="0"/>
                <a:pathLst>
                  <a:path w="36" h="66" extrusionOk="0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Shape 787"/>
              <p:cNvSpPr/>
              <p:nvPr/>
            </p:nvSpPr>
            <p:spPr>
              <a:xfrm rot="238238">
                <a:off x="1868555" y="5081526"/>
                <a:ext cx="255613" cy="1893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Shape 788"/>
              <p:cNvSpPr/>
              <p:nvPr/>
            </p:nvSpPr>
            <p:spPr>
              <a:xfrm rot="-5640438">
                <a:off x="460384" y="3787966"/>
                <a:ext cx="218935" cy="1893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Shape 789"/>
              <p:cNvSpPr/>
              <p:nvPr/>
            </p:nvSpPr>
            <p:spPr>
              <a:xfrm>
                <a:off x="220662" y="5672137"/>
                <a:ext cx="228599" cy="244475"/>
              </a:xfrm>
              <a:custGeom>
                <a:avLst/>
                <a:gdLst/>
                <a:ahLst/>
                <a:cxnLst/>
                <a:rect l="0" t="0" r="0" b="0"/>
                <a:pathLst>
                  <a:path w="144" h="154" extrusionOk="0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Shape 790"/>
              <p:cNvSpPr/>
              <p:nvPr/>
            </p:nvSpPr>
            <p:spPr>
              <a:xfrm rot="-2880000">
                <a:off x="981867" y="5636417"/>
                <a:ext cx="107949" cy="109536"/>
              </a:xfrm>
              <a:custGeom>
                <a:avLst/>
                <a:gdLst/>
                <a:ahLst/>
                <a:cxnLst/>
                <a:rect l="0" t="0" r="0" b="0"/>
                <a:pathLst>
                  <a:path w="144" h="154" extrusionOk="0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Shape 791"/>
              <p:cNvSpPr/>
              <p:nvPr/>
            </p:nvSpPr>
            <p:spPr>
              <a:xfrm>
                <a:off x="373062" y="3973512"/>
                <a:ext cx="552450" cy="2019300"/>
              </a:xfrm>
              <a:custGeom>
                <a:avLst/>
                <a:gdLst/>
                <a:ahLst/>
                <a:cxnLst/>
                <a:rect l="0" t="0" r="0" b="0"/>
                <a:pathLst>
                  <a:path w="348" h="1272" extrusionOk="0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A5C6A"/>
                  </a:gs>
                  <a:gs pos="100000">
                    <a:schemeClr val="lt2"/>
                  </a:gs>
                </a:gsLst>
                <a:lin ang="8100019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Shape 792"/>
              <p:cNvSpPr/>
              <p:nvPr/>
            </p:nvSpPr>
            <p:spPr>
              <a:xfrm rot="-1739850">
                <a:off x="469842" y="4837128"/>
                <a:ext cx="350886" cy="276088"/>
              </a:xfrm>
              <a:prstGeom prst="ellipse">
                <a:avLst/>
              </a:prstGeom>
              <a:gradFill>
                <a:gsLst>
                  <a:gs pos="0">
                    <a:srgbClr val="575967"/>
                  </a:gs>
                  <a:gs pos="50000">
                    <a:schemeClr val="lt2"/>
                  </a:gs>
                  <a:gs pos="100000">
                    <a:srgbClr val="575967"/>
                  </a:gs>
                </a:gsLst>
                <a:lin ang="8100019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dt" idx="10"/>
          </p:nvPr>
        </p:nvSpPr>
        <p:spPr>
          <a:xfrm>
            <a:off x="301625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5" name="Shape 795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6" name="Shape 796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2893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301625" y="1200150"/>
            <a:ext cx="8540700" cy="337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/>
            </a:lvl2pPr>
            <a:lvl3pPr marL="1143000" marR="0" lvl="2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/>
            </a:lvl4pPr>
            <a:lvl5pPr marL="20574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5pPr>
            <a:lvl6pPr marL="2514600" marR="0" lvl="5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6pPr>
            <a:lvl7pPr marL="3429000" marR="0" lvl="6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7pPr>
            <a:lvl8pPr marL="4800600" marR="0" lvl="7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8pPr>
            <a:lvl9pPr marL="6629400" marR="0" lvl="8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dt" idx="10"/>
          </p:nvPr>
        </p:nvSpPr>
        <p:spPr>
          <a:xfrm>
            <a:off x="457200" y="4688681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8" name="Shape 95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9" name="Shape 959"/>
          <p:cNvGrpSpPr/>
          <p:nvPr/>
        </p:nvGrpSpPr>
        <p:grpSpPr>
          <a:xfrm>
            <a:off x="0" y="0"/>
            <a:ext cx="9140700" cy="5137631"/>
            <a:chOff x="0" y="0"/>
            <a:chExt cx="9140700" cy="6850175"/>
          </a:xfrm>
        </p:grpSpPr>
        <p:grpSp>
          <p:nvGrpSpPr>
            <p:cNvPr id="960" name="Shape 960"/>
            <p:cNvGrpSpPr/>
            <p:nvPr/>
          </p:nvGrpSpPr>
          <p:grpSpPr>
            <a:xfrm>
              <a:off x="2743200" y="3540125"/>
              <a:ext cx="6392850" cy="3310050"/>
              <a:chOff x="2743200" y="3540125"/>
              <a:chExt cx="6392850" cy="3310050"/>
            </a:xfrm>
          </p:grpSpPr>
          <p:sp>
            <p:nvSpPr>
              <p:cNvPr id="961" name="Shape 961"/>
              <p:cNvSpPr/>
              <p:nvPr/>
            </p:nvSpPr>
            <p:spPr>
              <a:xfrm>
                <a:off x="2743200" y="4197350"/>
                <a:ext cx="4575300" cy="2652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461" y="39066"/>
                    </a:moveTo>
                    <a:lnTo>
                      <a:pt x="114087" y="37917"/>
                    </a:lnTo>
                    <a:lnTo>
                      <a:pt x="112088" y="36337"/>
                    </a:lnTo>
                    <a:lnTo>
                      <a:pt x="109590" y="34757"/>
                    </a:lnTo>
                    <a:lnTo>
                      <a:pt x="106634" y="32818"/>
                    </a:lnTo>
                    <a:lnTo>
                      <a:pt x="103261" y="30448"/>
                    </a:lnTo>
                    <a:lnTo>
                      <a:pt x="99430" y="28509"/>
                    </a:lnTo>
                    <a:lnTo>
                      <a:pt x="91727" y="24631"/>
                    </a:lnTo>
                    <a:lnTo>
                      <a:pt x="86523" y="22262"/>
                    </a:lnTo>
                    <a:lnTo>
                      <a:pt x="82026" y="19892"/>
                    </a:lnTo>
                    <a:lnTo>
                      <a:pt x="78195" y="17594"/>
                    </a:lnTo>
                    <a:lnTo>
                      <a:pt x="75239" y="15224"/>
                    </a:lnTo>
                    <a:lnTo>
                      <a:pt x="72532" y="12854"/>
                    </a:lnTo>
                    <a:lnTo>
                      <a:pt x="70492" y="10915"/>
                    </a:lnTo>
                    <a:lnTo>
                      <a:pt x="68910" y="8976"/>
                    </a:lnTo>
                    <a:lnTo>
                      <a:pt x="67786" y="7396"/>
                    </a:lnTo>
                    <a:lnTo>
                      <a:pt x="66870" y="5816"/>
                    </a:lnTo>
                    <a:lnTo>
                      <a:pt x="66204" y="4308"/>
                    </a:lnTo>
                    <a:lnTo>
                      <a:pt x="65995" y="3087"/>
                    </a:lnTo>
                    <a:lnTo>
                      <a:pt x="65746" y="1938"/>
                    </a:lnTo>
                    <a:lnTo>
                      <a:pt x="65995" y="359"/>
                    </a:lnTo>
                    <a:lnTo>
                      <a:pt x="65995" y="0"/>
                    </a:lnTo>
                    <a:lnTo>
                      <a:pt x="65287" y="1938"/>
                    </a:lnTo>
                    <a:lnTo>
                      <a:pt x="64829" y="3518"/>
                    </a:lnTo>
                    <a:lnTo>
                      <a:pt x="64829" y="5457"/>
                    </a:lnTo>
                    <a:lnTo>
                      <a:pt x="65287" y="7037"/>
                    </a:lnTo>
                    <a:lnTo>
                      <a:pt x="66204" y="8617"/>
                    </a:lnTo>
                    <a:lnTo>
                      <a:pt x="67328" y="10125"/>
                    </a:lnTo>
                    <a:lnTo>
                      <a:pt x="68702" y="11705"/>
                    </a:lnTo>
                    <a:lnTo>
                      <a:pt x="70284" y="13285"/>
                    </a:lnTo>
                    <a:lnTo>
                      <a:pt x="72324" y="14865"/>
                    </a:lnTo>
                    <a:lnTo>
                      <a:pt x="74573" y="16373"/>
                    </a:lnTo>
                    <a:lnTo>
                      <a:pt x="79319" y="19174"/>
                    </a:lnTo>
                    <a:lnTo>
                      <a:pt x="84941" y="22262"/>
                    </a:lnTo>
                    <a:lnTo>
                      <a:pt x="90853" y="24991"/>
                    </a:lnTo>
                    <a:lnTo>
                      <a:pt x="95142" y="27360"/>
                    </a:lnTo>
                    <a:lnTo>
                      <a:pt x="99181" y="29299"/>
                    </a:lnTo>
                    <a:lnTo>
                      <a:pt x="102595" y="31238"/>
                    </a:lnTo>
                    <a:lnTo>
                      <a:pt x="105759" y="33177"/>
                    </a:lnTo>
                    <a:lnTo>
                      <a:pt x="108466" y="34757"/>
                    </a:lnTo>
                    <a:lnTo>
                      <a:pt x="110714" y="36337"/>
                    </a:lnTo>
                    <a:lnTo>
                      <a:pt x="112755" y="37917"/>
                    </a:lnTo>
                    <a:lnTo>
                      <a:pt x="114087" y="39066"/>
                    </a:lnTo>
                    <a:lnTo>
                      <a:pt x="115253" y="40215"/>
                    </a:lnTo>
                    <a:lnTo>
                      <a:pt x="115919" y="41436"/>
                    </a:lnTo>
                    <a:lnTo>
                      <a:pt x="116377" y="42585"/>
                    </a:lnTo>
                    <a:lnTo>
                      <a:pt x="116585" y="44165"/>
                    </a:lnTo>
                    <a:lnTo>
                      <a:pt x="116377" y="46104"/>
                    </a:lnTo>
                    <a:lnTo>
                      <a:pt x="115919" y="47684"/>
                    </a:lnTo>
                    <a:lnTo>
                      <a:pt x="115003" y="49622"/>
                    </a:lnTo>
                    <a:lnTo>
                      <a:pt x="113671" y="51202"/>
                    </a:lnTo>
                    <a:lnTo>
                      <a:pt x="112088" y="52782"/>
                    </a:lnTo>
                    <a:lnTo>
                      <a:pt x="110048" y="54290"/>
                    </a:lnTo>
                    <a:lnTo>
                      <a:pt x="107800" y="55870"/>
                    </a:lnTo>
                    <a:lnTo>
                      <a:pt x="105301" y="57450"/>
                    </a:lnTo>
                    <a:lnTo>
                      <a:pt x="102345" y="59030"/>
                    </a:lnTo>
                    <a:lnTo>
                      <a:pt x="99181" y="60538"/>
                    </a:lnTo>
                    <a:lnTo>
                      <a:pt x="95808" y="62118"/>
                    </a:lnTo>
                    <a:lnTo>
                      <a:pt x="92185" y="63698"/>
                    </a:lnTo>
                    <a:lnTo>
                      <a:pt x="84524" y="66786"/>
                    </a:lnTo>
                    <a:lnTo>
                      <a:pt x="75905" y="70305"/>
                    </a:lnTo>
                    <a:lnTo>
                      <a:pt x="66870" y="74254"/>
                    </a:lnTo>
                    <a:lnTo>
                      <a:pt x="57376" y="78563"/>
                    </a:lnTo>
                    <a:lnTo>
                      <a:pt x="47675" y="83590"/>
                    </a:lnTo>
                    <a:lnTo>
                      <a:pt x="37973" y="89120"/>
                    </a:lnTo>
                    <a:lnTo>
                      <a:pt x="28022" y="95368"/>
                    </a:lnTo>
                    <a:lnTo>
                      <a:pt x="18320" y="102764"/>
                    </a:lnTo>
                    <a:lnTo>
                      <a:pt x="9035" y="110951"/>
                    </a:lnTo>
                    <a:lnTo>
                      <a:pt x="0" y="120000"/>
                    </a:lnTo>
                    <a:lnTo>
                      <a:pt x="14698" y="120000"/>
                    </a:lnTo>
                    <a:lnTo>
                      <a:pt x="23067" y="112531"/>
                    </a:lnTo>
                    <a:lnTo>
                      <a:pt x="31394" y="105493"/>
                    </a:lnTo>
                    <a:lnTo>
                      <a:pt x="39764" y="99676"/>
                    </a:lnTo>
                    <a:lnTo>
                      <a:pt x="47675" y="94147"/>
                    </a:lnTo>
                    <a:lnTo>
                      <a:pt x="55586" y="89120"/>
                    </a:lnTo>
                    <a:lnTo>
                      <a:pt x="63247" y="85170"/>
                    </a:lnTo>
                    <a:lnTo>
                      <a:pt x="70492" y="81292"/>
                    </a:lnTo>
                    <a:lnTo>
                      <a:pt x="77487" y="77773"/>
                    </a:lnTo>
                    <a:lnTo>
                      <a:pt x="84066" y="75044"/>
                    </a:lnTo>
                    <a:lnTo>
                      <a:pt x="90145" y="72315"/>
                    </a:lnTo>
                    <a:lnTo>
                      <a:pt x="95808" y="69946"/>
                    </a:lnTo>
                    <a:lnTo>
                      <a:pt x="101013" y="68007"/>
                    </a:lnTo>
                    <a:lnTo>
                      <a:pt x="105510" y="65637"/>
                    </a:lnTo>
                    <a:lnTo>
                      <a:pt x="109340" y="64057"/>
                    </a:lnTo>
                    <a:lnTo>
                      <a:pt x="112505" y="62118"/>
                    </a:lnTo>
                    <a:lnTo>
                      <a:pt x="115003" y="60179"/>
                    </a:lnTo>
                    <a:lnTo>
                      <a:pt x="116585" y="58599"/>
                    </a:lnTo>
                    <a:lnTo>
                      <a:pt x="117709" y="57019"/>
                    </a:lnTo>
                    <a:lnTo>
                      <a:pt x="118625" y="55080"/>
                    </a:lnTo>
                    <a:lnTo>
                      <a:pt x="119292" y="53500"/>
                    </a:lnTo>
                    <a:lnTo>
                      <a:pt x="119750" y="51992"/>
                    </a:lnTo>
                    <a:lnTo>
                      <a:pt x="120000" y="50412"/>
                    </a:lnTo>
                    <a:lnTo>
                      <a:pt x="119750" y="47253"/>
                    </a:lnTo>
                    <a:lnTo>
                      <a:pt x="118834" y="44524"/>
                    </a:lnTo>
                    <a:lnTo>
                      <a:pt x="117959" y="42226"/>
                    </a:lnTo>
                    <a:lnTo>
                      <a:pt x="116585" y="40215"/>
                    </a:lnTo>
                    <a:lnTo>
                      <a:pt x="115461" y="39066"/>
                    </a:lnTo>
                    <a:lnTo>
                      <a:pt x="115461" y="39066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0800025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Shape 962"/>
              <p:cNvSpPr/>
              <p:nvPr/>
            </p:nvSpPr>
            <p:spPr>
              <a:xfrm>
                <a:off x="6619875" y="4240212"/>
                <a:ext cx="1998600" cy="1287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90998"/>
                    </a:moveTo>
                    <a:lnTo>
                      <a:pt x="118951" y="87003"/>
                    </a:lnTo>
                    <a:lnTo>
                      <a:pt x="117903" y="83748"/>
                    </a:lnTo>
                    <a:lnTo>
                      <a:pt x="115901" y="79753"/>
                    </a:lnTo>
                    <a:lnTo>
                      <a:pt x="113232" y="76498"/>
                    </a:lnTo>
                    <a:lnTo>
                      <a:pt x="107037" y="70875"/>
                    </a:lnTo>
                    <a:lnTo>
                      <a:pt x="99316" y="65252"/>
                    </a:lnTo>
                    <a:lnTo>
                      <a:pt x="89976" y="60369"/>
                    </a:lnTo>
                    <a:lnTo>
                      <a:pt x="80158" y="56374"/>
                    </a:lnTo>
                    <a:lnTo>
                      <a:pt x="69293" y="51491"/>
                    </a:lnTo>
                    <a:lnTo>
                      <a:pt x="58427" y="47496"/>
                    </a:lnTo>
                    <a:lnTo>
                      <a:pt x="47561" y="43501"/>
                    </a:lnTo>
                    <a:lnTo>
                      <a:pt x="37267" y="38618"/>
                    </a:lnTo>
                    <a:lnTo>
                      <a:pt x="27450" y="33884"/>
                    </a:lnTo>
                    <a:lnTo>
                      <a:pt x="18586" y="29001"/>
                    </a:lnTo>
                    <a:lnTo>
                      <a:pt x="11342" y="22490"/>
                    </a:lnTo>
                    <a:lnTo>
                      <a:pt x="5146" y="16128"/>
                    </a:lnTo>
                    <a:lnTo>
                      <a:pt x="3145" y="12872"/>
                    </a:lnTo>
                    <a:lnTo>
                      <a:pt x="1525" y="8877"/>
                    </a:lnTo>
                    <a:lnTo>
                      <a:pt x="476" y="4882"/>
                    </a:lnTo>
                    <a:lnTo>
                      <a:pt x="0" y="0"/>
                    </a:lnTo>
                    <a:lnTo>
                      <a:pt x="0" y="887"/>
                    </a:lnTo>
                    <a:lnTo>
                      <a:pt x="0" y="1627"/>
                    </a:lnTo>
                    <a:lnTo>
                      <a:pt x="0" y="5622"/>
                    </a:lnTo>
                    <a:lnTo>
                      <a:pt x="476" y="8877"/>
                    </a:lnTo>
                    <a:lnTo>
                      <a:pt x="1525" y="12872"/>
                    </a:lnTo>
                    <a:lnTo>
                      <a:pt x="3145" y="16868"/>
                    </a:lnTo>
                    <a:lnTo>
                      <a:pt x="5146" y="21011"/>
                    </a:lnTo>
                    <a:lnTo>
                      <a:pt x="8292" y="25745"/>
                    </a:lnTo>
                    <a:lnTo>
                      <a:pt x="11914" y="30628"/>
                    </a:lnTo>
                    <a:lnTo>
                      <a:pt x="17061" y="35511"/>
                    </a:lnTo>
                    <a:lnTo>
                      <a:pt x="23256" y="41134"/>
                    </a:lnTo>
                    <a:lnTo>
                      <a:pt x="31072" y="45869"/>
                    </a:lnTo>
                    <a:lnTo>
                      <a:pt x="39841" y="51491"/>
                    </a:lnTo>
                    <a:lnTo>
                      <a:pt x="50135" y="56374"/>
                    </a:lnTo>
                    <a:lnTo>
                      <a:pt x="62621" y="61257"/>
                    </a:lnTo>
                    <a:lnTo>
                      <a:pt x="71389" y="64364"/>
                    </a:lnTo>
                    <a:lnTo>
                      <a:pt x="79110" y="68508"/>
                    </a:lnTo>
                    <a:lnTo>
                      <a:pt x="85877" y="72503"/>
                    </a:lnTo>
                    <a:lnTo>
                      <a:pt x="92073" y="75758"/>
                    </a:lnTo>
                    <a:lnTo>
                      <a:pt x="96743" y="79753"/>
                    </a:lnTo>
                    <a:lnTo>
                      <a:pt x="100365" y="83748"/>
                    </a:lnTo>
                    <a:lnTo>
                      <a:pt x="102938" y="87743"/>
                    </a:lnTo>
                    <a:lnTo>
                      <a:pt x="105035" y="91738"/>
                    </a:lnTo>
                    <a:lnTo>
                      <a:pt x="105988" y="95881"/>
                    </a:lnTo>
                    <a:lnTo>
                      <a:pt x="106560" y="99876"/>
                    </a:lnTo>
                    <a:lnTo>
                      <a:pt x="105988" y="103131"/>
                    </a:lnTo>
                    <a:lnTo>
                      <a:pt x="104463" y="107127"/>
                    </a:lnTo>
                    <a:lnTo>
                      <a:pt x="102938" y="110382"/>
                    </a:lnTo>
                    <a:lnTo>
                      <a:pt x="100365" y="113489"/>
                    </a:lnTo>
                    <a:lnTo>
                      <a:pt x="96743" y="116744"/>
                    </a:lnTo>
                    <a:lnTo>
                      <a:pt x="93121" y="119999"/>
                    </a:lnTo>
                    <a:lnTo>
                      <a:pt x="99793" y="116744"/>
                    </a:lnTo>
                    <a:lnTo>
                      <a:pt x="105512" y="113489"/>
                    </a:lnTo>
                    <a:lnTo>
                      <a:pt x="110182" y="110382"/>
                    </a:lnTo>
                    <a:lnTo>
                      <a:pt x="114281" y="107127"/>
                    </a:lnTo>
                    <a:lnTo>
                      <a:pt x="116854" y="103871"/>
                    </a:lnTo>
                    <a:lnTo>
                      <a:pt x="118951" y="99876"/>
                    </a:lnTo>
                    <a:lnTo>
                      <a:pt x="120000" y="95881"/>
                    </a:lnTo>
                    <a:lnTo>
                      <a:pt x="120000" y="90998"/>
                    </a:lnTo>
                    <a:lnTo>
                      <a:pt x="120000" y="90998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350003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Shape 963"/>
              <p:cNvSpPr/>
              <p:nvPr/>
            </p:nvSpPr>
            <p:spPr>
              <a:xfrm>
                <a:off x="4603750" y="5311775"/>
                <a:ext cx="4522800" cy="15384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75" y="118637"/>
                    </a:moveTo>
                    <a:lnTo>
                      <a:pt x="0" y="120000"/>
                    </a:lnTo>
                    <a:lnTo>
                      <a:pt x="16468" y="120000"/>
                    </a:lnTo>
                    <a:lnTo>
                      <a:pt x="18280" y="117275"/>
                    </a:lnTo>
                    <a:lnTo>
                      <a:pt x="20343" y="113188"/>
                    </a:lnTo>
                    <a:lnTo>
                      <a:pt x="23334" y="108482"/>
                    </a:lnTo>
                    <a:lnTo>
                      <a:pt x="26746" y="103777"/>
                    </a:lnTo>
                    <a:lnTo>
                      <a:pt x="30621" y="98328"/>
                    </a:lnTo>
                    <a:lnTo>
                      <a:pt x="35212" y="92260"/>
                    </a:lnTo>
                    <a:lnTo>
                      <a:pt x="40477" y="86191"/>
                    </a:lnTo>
                    <a:lnTo>
                      <a:pt x="46416" y="79504"/>
                    </a:lnTo>
                    <a:lnTo>
                      <a:pt x="53029" y="72074"/>
                    </a:lnTo>
                    <a:lnTo>
                      <a:pt x="60358" y="64643"/>
                    </a:lnTo>
                    <a:lnTo>
                      <a:pt x="68360" y="57213"/>
                    </a:lnTo>
                    <a:lnTo>
                      <a:pt x="77037" y="49907"/>
                    </a:lnTo>
                    <a:lnTo>
                      <a:pt x="86640" y="42476"/>
                    </a:lnTo>
                    <a:lnTo>
                      <a:pt x="96918" y="35046"/>
                    </a:lnTo>
                    <a:lnTo>
                      <a:pt x="108122" y="27616"/>
                    </a:lnTo>
                    <a:lnTo>
                      <a:pt x="120000" y="20185"/>
                    </a:lnTo>
                    <a:lnTo>
                      <a:pt x="120000" y="0"/>
                    </a:lnTo>
                    <a:lnTo>
                      <a:pt x="118652" y="1981"/>
                    </a:lnTo>
                    <a:lnTo>
                      <a:pt x="116798" y="4086"/>
                    </a:lnTo>
                    <a:lnTo>
                      <a:pt x="114524" y="6687"/>
                    </a:lnTo>
                    <a:lnTo>
                      <a:pt x="111533" y="9411"/>
                    </a:lnTo>
                    <a:lnTo>
                      <a:pt x="108332" y="12136"/>
                    </a:lnTo>
                    <a:lnTo>
                      <a:pt x="104921" y="14860"/>
                    </a:lnTo>
                    <a:lnTo>
                      <a:pt x="101045" y="18204"/>
                    </a:lnTo>
                    <a:lnTo>
                      <a:pt x="96918" y="20928"/>
                    </a:lnTo>
                    <a:lnTo>
                      <a:pt x="88241" y="27616"/>
                    </a:lnTo>
                    <a:lnTo>
                      <a:pt x="79564" y="34303"/>
                    </a:lnTo>
                    <a:lnTo>
                      <a:pt x="71098" y="40371"/>
                    </a:lnTo>
                    <a:lnTo>
                      <a:pt x="66970" y="43839"/>
                    </a:lnTo>
                    <a:lnTo>
                      <a:pt x="63306" y="47182"/>
                    </a:lnTo>
                    <a:lnTo>
                      <a:pt x="46626" y="62662"/>
                    </a:lnTo>
                    <a:lnTo>
                      <a:pt x="38413" y="71455"/>
                    </a:lnTo>
                    <a:lnTo>
                      <a:pt x="30621" y="80123"/>
                    </a:lnTo>
                    <a:lnTo>
                      <a:pt x="23081" y="88916"/>
                    </a:lnTo>
                    <a:lnTo>
                      <a:pt x="16005" y="98328"/>
                    </a:lnTo>
                    <a:lnTo>
                      <a:pt x="9603" y="108482"/>
                    </a:lnTo>
                    <a:lnTo>
                      <a:pt x="3875" y="118637"/>
                    </a:lnTo>
                    <a:lnTo>
                      <a:pt x="3875" y="118637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lt1"/>
                  </a:gs>
                </a:gsLst>
                <a:lin ang="540001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Shape 964"/>
              <p:cNvSpPr/>
              <p:nvPr/>
            </p:nvSpPr>
            <p:spPr>
              <a:xfrm>
                <a:off x="4362450" y="3540125"/>
                <a:ext cx="4773600" cy="3309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947" y="25381"/>
                    </a:moveTo>
                    <a:lnTo>
                      <a:pt x="57186" y="27280"/>
                    </a:lnTo>
                    <a:lnTo>
                      <a:pt x="57625" y="28834"/>
                    </a:lnTo>
                    <a:lnTo>
                      <a:pt x="58264" y="30388"/>
                    </a:lnTo>
                    <a:lnTo>
                      <a:pt x="59142" y="31654"/>
                    </a:lnTo>
                    <a:lnTo>
                      <a:pt x="61496" y="34129"/>
                    </a:lnTo>
                    <a:lnTo>
                      <a:pt x="64768" y="36661"/>
                    </a:lnTo>
                    <a:lnTo>
                      <a:pt x="68440" y="38561"/>
                    </a:lnTo>
                    <a:lnTo>
                      <a:pt x="72550" y="40402"/>
                    </a:lnTo>
                    <a:lnTo>
                      <a:pt x="76900" y="42302"/>
                    </a:lnTo>
                    <a:lnTo>
                      <a:pt x="81449" y="43856"/>
                    </a:lnTo>
                    <a:lnTo>
                      <a:pt x="85999" y="45410"/>
                    </a:lnTo>
                    <a:lnTo>
                      <a:pt x="90548" y="47309"/>
                    </a:lnTo>
                    <a:lnTo>
                      <a:pt x="94659" y="48863"/>
                    </a:lnTo>
                    <a:lnTo>
                      <a:pt x="98330" y="50762"/>
                    </a:lnTo>
                    <a:lnTo>
                      <a:pt x="101802" y="52949"/>
                    </a:lnTo>
                    <a:lnTo>
                      <a:pt x="104396" y="55136"/>
                    </a:lnTo>
                    <a:lnTo>
                      <a:pt x="105274" y="56402"/>
                    </a:lnTo>
                    <a:lnTo>
                      <a:pt x="106112" y="57956"/>
                    </a:lnTo>
                    <a:lnTo>
                      <a:pt x="106790" y="59223"/>
                    </a:lnTo>
                    <a:lnTo>
                      <a:pt x="106990" y="60776"/>
                    </a:lnTo>
                    <a:lnTo>
                      <a:pt x="106990" y="62330"/>
                    </a:lnTo>
                    <a:lnTo>
                      <a:pt x="106790" y="63597"/>
                    </a:lnTo>
                    <a:lnTo>
                      <a:pt x="106351" y="64863"/>
                    </a:lnTo>
                    <a:lnTo>
                      <a:pt x="105473" y="66129"/>
                    </a:lnTo>
                    <a:lnTo>
                      <a:pt x="104396" y="67338"/>
                    </a:lnTo>
                    <a:lnTo>
                      <a:pt x="103079" y="68316"/>
                    </a:lnTo>
                    <a:lnTo>
                      <a:pt x="101563" y="69525"/>
                    </a:lnTo>
                    <a:lnTo>
                      <a:pt x="99847" y="70503"/>
                    </a:lnTo>
                    <a:lnTo>
                      <a:pt x="97692" y="71424"/>
                    </a:lnTo>
                    <a:lnTo>
                      <a:pt x="95297" y="72345"/>
                    </a:lnTo>
                    <a:lnTo>
                      <a:pt x="92903" y="73323"/>
                    </a:lnTo>
                    <a:lnTo>
                      <a:pt x="90109" y="74244"/>
                    </a:lnTo>
                    <a:lnTo>
                      <a:pt x="84043" y="76431"/>
                    </a:lnTo>
                    <a:lnTo>
                      <a:pt x="77100" y="78964"/>
                    </a:lnTo>
                    <a:lnTo>
                      <a:pt x="69517" y="81784"/>
                    </a:lnTo>
                    <a:lnTo>
                      <a:pt x="61097" y="84892"/>
                    </a:lnTo>
                    <a:lnTo>
                      <a:pt x="52198" y="88633"/>
                    </a:lnTo>
                    <a:lnTo>
                      <a:pt x="42660" y="93064"/>
                    </a:lnTo>
                    <a:lnTo>
                      <a:pt x="32723" y="98359"/>
                    </a:lnTo>
                    <a:lnTo>
                      <a:pt x="22108" y="104633"/>
                    </a:lnTo>
                    <a:lnTo>
                      <a:pt x="11253" y="111827"/>
                    </a:lnTo>
                    <a:lnTo>
                      <a:pt x="0" y="120000"/>
                    </a:lnTo>
                    <a:lnTo>
                      <a:pt x="6065" y="120000"/>
                    </a:lnTo>
                    <a:lnTo>
                      <a:pt x="9737" y="119366"/>
                    </a:lnTo>
                    <a:lnTo>
                      <a:pt x="15404" y="114647"/>
                    </a:lnTo>
                    <a:lnTo>
                      <a:pt x="21429" y="109928"/>
                    </a:lnTo>
                    <a:lnTo>
                      <a:pt x="27934" y="105553"/>
                    </a:lnTo>
                    <a:lnTo>
                      <a:pt x="35078" y="101467"/>
                    </a:lnTo>
                    <a:lnTo>
                      <a:pt x="42460" y="97438"/>
                    </a:lnTo>
                    <a:lnTo>
                      <a:pt x="50242" y="93352"/>
                    </a:lnTo>
                    <a:lnTo>
                      <a:pt x="66285" y="86158"/>
                    </a:lnTo>
                    <a:lnTo>
                      <a:pt x="69757" y="84604"/>
                    </a:lnTo>
                    <a:lnTo>
                      <a:pt x="73628" y="82992"/>
                    </a:lnTo>
                    <a:lnTo>
                      <a:pt x="81649" y="80172"/>
                    </a:lnTo>
                    <a:lnTo>
                      <a:pt x="89870" y="77064"/>
                    </a:lnTo>
                    <a:lnTo>
                      <a:pt x="98091" y="73956"/>
                    </a:lnTo>
                    <a:lnTo>
                      <a:pt x="101802" y="72690"/>
                    </a:lnTo>
                    <a:lnTo>
                      <a:pt x="105473" y="71136"/>
                    </a:lnTo>
                    <a:lnTo>
                      <a:pt x="108945" y="69870"/>
                    </a:lnTo>
                    <a:lnTo>
                      <a:pt x="111978" y="68604"/>
                    </a:lnTo>
                    <a:lnTo>
                      <a:pt x="114772" y="67338"/>
                    </a:lnTo>
                    <a:lnTo>
                      <a:pt x="116967" y="66129"/>
                    </a:lnTo>
                    <a:lnTo>
                      <a:pt x="118683" y="65151"/>
                    </a:lnTo>
                    <a:lnTo>
                      <a:pt x="120000" y="64230"/>
                    </a:lnTo>
                    <a:lnTo>
                      <a:pt x="120000" y="50129"/>
                    </a:lnTo>
                    <a:lnTo>
                      <a:pt x="117366" y="49496"/>
                    </a:lnTo>
                    <a:lnTo>
                      <a:pt x="114133" y="48575"/>
                    </a:lnTo>
                    <a:lnTo>
                      <a:pt x="110661" y="47597"/>
                    </a:lnTo>
                    <a:lnTo>
                      <a:pt x="106551" y="46388"/>
                    </a:lnTo>
                    <a:lnTo>
                      <a:pt x="102440" y="45122"/>
                    </a:lnTo>
                    <a:lnTo>
                      <a:pt x="98091" y="43568"/>
                    </a:lnTo>
                    <a:lnTo>
                      <a:pt x="89431" y="40402"/>
                    </a:lnTo>
                    <a:lnTo>
                      <a:pt x="85320" y="38561"/>
                    </a:lnTo>
                    <a:lnTo>
                      <a:pt x="81649" y="36661"/>
                    </a:lnTo>
                    <a:lnTo>
                      <a:pt x="78177" y="34762"/>
                    </a:lnTo>
                    <a:lnTo>
                      <a:pt x="75144" y="32575"/>
                    </a:lnTo>
                    <a:lnTo>
                      <a:pt x="72790" y="30733"/>
                    </a:lnTo>
                    <a:lnTo>
                      <a:pt x="71034" y="28489"/>
                    </a:lnTo>
                    <a:lnTo>
                      <a:pt x="70595" y="27280"/>
                    </a:lnTo>
                    <a:lnTo>
                      <a:pt x="70156" y="26302"/>
                    </a:lnTo>
                    <a:lnTo>
                      <a:pt x="69956" y="25093"/>
                    </a:lnTo>
                    <a:lnTo>
                      <a:pt x="70156" y="24115"/>
                    </a:lnTo>
                    <a:lnTo>
                      <a:pt x="71034" y="21928"/>
                    </a:lnTo>
                    <a:lnTo>
                      <a:pt x="72351" y="19741"/>
                    </a:lnTo>
                    <a:lnTo>
                      <a:pt x="74306" y="18187"/>
                    </a:lnTo>
                    <a:lnTo>
                      <a:pt x="76661" y="16633"/>
                    </a:lnTo>
                    <a:lnTo>
                      <a:pt x="79255" y="15366"/>
                    </a:lnTo>
                    <a:lnTo>
                      <a:pt x="82287" y="14100"/>
                    </a:lnTo>
                    <a:lnTo>
                      <a:pt x="85759" y="13179"/>
                    </a:lnTo>
                    <a:lnTo>
                      <a:pt x="89231" y="12258"/>
                    </a:lnTo>
                    <a:lnTo>
                      <a:pt x="97013" y="10359"/>
                    </a:lnTo>
                    <a:lnTo>
                      <a:pt x="104835" y="9093"/>
                    </a:lnTo>
                    <a:lnTo>
                      <a:pt x="112816" y="7194"/>
                    </a:lnTo>
                    <a:lnTo>
                      <a:pt x="116528" y="6273"/>
                    </a:lnTo>
                    <a:lnTo>
                      <a:pt x="120000" y="5007"/>
                    </a:lnTo>
                    <a:lnTo>
                      <a:pt x="120000" y="0"/>
                    </a:lnTo>
                    <a:lnTo>
                      <a:pt x="116089" y="1266"/>
                    </a:lnTo>
                    <a:lnTo>
                      <a:pt x="111539" y="2532"/>
                    </a:lnTo>
                    <a:lnTo>
                      <a:pt x="106790" y="3798"/>
                    </a:lnTo>
                    <a:lnTo>
                      <a:pt x="101802" y="4719"/>
                    </a:lnTo>
                    <a:lnTo>
                      <a:pt x="91187" y="6906"/>
                    </a:lnTo>
                    <a:lnTo>
                      <a:pt x="85999" y="7827"/>
                    </a:lnTo>
                    <a:lnTo>
                      <a:pt x="81010" y="9093"/>
                    </a:lnTo>
                    <a:lnTo>
                      <a:pt x="76022" y="10014"/>
                    </a:lnTo>
                    <a:lnTo>
                      <a:pt x="71473" y="11625"/>
                    </a:lnTo>
                    <a:lnTo>
                      <a:pt x="67362" y="13179"/>
                    </a:lnTo>
                    <a:lnTo>
                      <a:pt x="63890" y="15021"/>
                    </a:lnTo>
                    <a:lnTo>
                      <a:pt x="60857" y="17266"/>
                    </a:lnTo>
                    <a:lnTo>
                      <a:pt x="58703" y="19453"/>
                    </a:lnTo>
                    <a:lnTo>
                      <a:pt x="58064" y="20661"/>
                    </a:lnTo>
                    <a:lnTo>
                      <a:pt x="57386" y="22273"/>
                    </a:lnTo>
                    <a:lnTo>
                      <a:pt x="56947" y="23827"/>
                    </a:lnTo>
                    <a:lnTo>
                      <a:pt x="56947" y="25381"/>
                    </a:lnTo>
                    <a:lnTo>
                      <a:pt x="56947" y="253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Shape 965"/>
              <p:cNvSpPr/>
              <p:nvPr/>
            </p:nvSpPr>
            <p:spPr>
              <a:xfrm>
                <a:off x="7145336" y="3678237"/>
                <a:ext cx="1981200" cy="855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3914"/>
                    </a:moveTo>
                    <a:lnTo>
                      <a:pt x="0" y="80148"/>
                    </a:lnTo>
                    <a:lnTo>
                      <a:pt x="480" y="86159"/>
                    </a:lnTo>
                    <a:lnTo>
                      <a:pt x="2596" y="92170"/>
                    </a:lnTo>
                    <a:lnTo>
                      <a:pt x="5192" y="97068"/>
                    </a:lnTo>
                    <a:lnTo>
                      <a:pt x="8846" y="103079"/>
                    </a:lnTo>
                    <a:lnTo>
                      <a:pt x="13557" y="109090"/>
                    </a:lnTo>
                    <a:lnTo>
                      <a:pt x="18750" y="113988"/>
                    </a:lnTo>
                    <a:lnTo>
                      <a:pt x="24519" y="120000"/>
                    </a:lnTo>
                    <a:lnTo>
                      <a:pt x="20384" y="115102"/>
                    </a:lnTo>
                    <a:lnTo>
                      <a:pt x="17211" y="109090"/>
                    </a:lnTo>
                    <a:lnTo>
                      <a:pt x="15096" y="104192"/>
                    </a:lnTo>
                    <a:lnTo>
                      <a:pt x="13557" y="99517"/>
                    </a:lnTo>
                    <a:lnTo>
                      <a:pt x="13076" y="94619"/>
                    </a:lnTo>
                    <a:lnTo>
                      <a:pt x="13076" y="89721"/>
                    </a:lnTo>
                    <a:lnTo>
                      <a:pt x="13557" y="84823"/>
                    </a:lnTo>
                    <a:lnTo>
                      <a:pt x="15096" y="81261"/>
                    </a:lnTo>
                    <a:lnTo>
                      <a:pt x="17211" y="76363"/>
                    </a:lnTo>
                    <a:lnTo>
                      <a:pt x="19326" y="72801"/>
                    </a:lnTo>
                    <a:lnTo>
                      <a:pt x="25576" y="65454"/>
                    </a:lnTo>
                    <a:lnTo>
                      <a:pt x="33942" y="58330"/>
                    </a:lnTo>
                    <a:lnTo>
                      <a:pt x="42788" y="52096"/>
                    </a:lnTo>
                    <a:lnTo>
                      <a:pt x="53269" y="47421"/>
                    </a:lnTo>
                    <a:lnTo>
                      <a:pt x="63653" y="42523"/>
                    </a:lnTo>
                    <a:lnTo>
                      <a:pt x="85576" y="34063"/>
                    </a:lnTo>
                    <a:lnTo>
                      <a:pt x="95480" y="30278"/>
                    </a:lnTo>
                    <a:lnTo>
                      <a:pt x="104903" y="26716"/>
                    </a:lnTo>
                    <a:lnTo>
                      <a:pt x="113269" y="25602"/>
                    </a:lnTo>
                    <a:lnTo>
                      <a:pt x="120000" y="23153"/>
                    </a:lnTo>
                    <a:lnTo>
                      <a:pt x="120000" y="0"/>
                    </a:lnTo>
                    <a:lnTo>
                      <a:pt x="111634" y="4897"/>
                    </a:lnTo>
                    <a:lnTo>
                      <a:pt x="102788" y="8460"/>
                    </a:lnTo>
                    <a:lnTo>
                      <a:pt x="84038" y="15807"/>
                    </a:lnTo>
                    <a:lnTo>
                      <a:pt x="64711" y="20705"/>
                    </a:lnTo>
                    <a:lnTo>
                      <a:pt x="46442" y="28051"/>
                    </a:lnTo>
                    <a:lnTo>
                      <a:pt x="37596" y="31614"/>
                    </a:lnTo>
                    <a:lnTo>
                      <a:pt x="29711" y="35176"/>
                    </a:lnTo>
                    <a:lnTo>
                      <a:pt x="21923" y="40074"/>
                    </a:lnTo>
                    <a:lnTo>
                      <a:pt x="15673" y="44972"/>
                    </a:lnTo>
                    <a:lnTo>
                      <a:pt x="9903" y="50983"/>
                    </a:lnTo>
                    <a:lnTo>
                      <a:pt x="5192" y="56994"/>
                    </a:lnTo>
                    <a:lnTo>
                      <a:pt x="2115" y="65454"/>
                    </a:lnTo>
                    <a:lnTo>
                      <a:pt x="0" y="73914"/>
                    </a:lnTo>
                    <a:lnTo>
                      <a:pt x="0" y="73914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3090"/>
                  </a:gs>
                </a:gsLst>
                <a:lin ang="13500032" scaled="0"/>
              </a:gra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6" name="Shape 966"/>
            <p:cNvSpPr/>
            <p:nvPr/>
          </p:nvSpPr>
          <p:spPr>
            <a:xfrm>
              <a:off x="5273675" y="2128836"/>
              <a:ext cx="2897100" cy="2439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296" y="88876"/>
                  </a:moveTo>
                  <a:lnTo>
                    <a:pt x="51324" y="86671"/>
                  </a:lnTo>
                  <a:lnTo>
                    <a:pt x="61567" y="84465"/>
                  </a:lnTo>
                  <a:lnTo>
                    <a:pt x="70923" y="82668"/>
                  </a:lnTo>
                  <a:lnTo>
                    <a:pt x="79442" y="80462"/>
                  </a:lnTo>
                  <a:lnTo>
                    <a:pt x="87073" y="78175"/>
                  </a:lnTo>
                  <a:lnTo>
                    <a:pt x="93867" y="75970"/>
                  </a:lnTo>
                  <a:lnTo>
                    <a:pt x="100139" y="73274"/>
                  </a:lnTo>
                  <a:lnTo>
                    <a:pt x="105209" y="71068"/>
                  </a:lnTo>
                  <a:lnTo>
                    <a:pt x="109756" y="67964"/>
                  </a:lnTo>
                  <a:lnTo>
                    <a:pt x="113466" y="65350"/>
                  </a:lnTo>
                  <a:lnTo>
                    <a:pt x="116027" y="61756"/>
                  </a:lnTo>
                  <a:lnTo>
                    <a:pt x="118275" y="58162"/>
                  </a:lnTo>
                  <a:lnTo>
                    <a:pt x="119425" y="54649"/>
                  </a:lnTo>
                  <a:lnTo>
                    <a:pt x="120000" y="50156"/>
                  </a:lnTo>
                  <a:lnTo>
                    <a:pt x="119686" y="45745"/>
                  </a:lnTo>
                  <a:lnTo>
                    <a:pt x="118588" y="40844"/>
                  </a:lnTo>
                  <a:lnTo>
                    <a:pt x="117125" y="37331"/>
                  </a:lnTo>
                  <a:lnTo>
                    <a:pt x="114878" y="33328"/>
                  </a:lnTo>
                  <a:lnTo>
                    <a:pt x="112055" y="29734"/>
                  </a:lnTo>
                  <a:lnTo>
                    <a:pt x="108658" y="26221"/>
                  </a:lnTo>
                  <a:lnTo>
                    <a:pt x="104947" y="22627"/>
                  </a:lnTo>
                  <a:lnTo>
                    <a:pt x="100714" y="19115"/>
                  </a:lnTo>
                  <a:lnTo>
                    <a:pt x="92456" y="12825"/>
                  </a:lnTo>
                  <a:lnTo>
                    <a:pt x="88222" y="10211"/>
                  </a:lnTo>
                  <a:lnTo>
                    <a:pt x="84250" y="7515"/>
                  </a:lnTo>
                  <a:lnTo>
                    <a:pt x="80278" y="5309"/>
                  </a:lnTo>
                  <a:lnTo>
                    <a:pt x="77142" y="3512"/>
                  </a:lnTo>
                  <a:lnTo>
                    <a:pt x="74320" y="2205"/>
                  </a:lnTo>
                  <a:lnTo>
                    <a:pt x="72334" y="816"/>
                  </a:lnTo>
                  <a:lnTo>
                    <a:pt x="70923" y="408"/>
                  </a:lnTo>
                  <a:lnTo>
                    <a:pt x="70348" y="0"/>
                  </a:lnTo>
                  <a:lnTo>
                    <a:pt x="78292" y="4411"/>
                  </a:lnTo>
                  <a:lnTo>
                    <a:pt x="86498" y="9720"/>
                  </a:lnTo>
                  <a:lnTo>
                    <a:pt x="94442" y="15112"/>
                  </a:lnTo>
                  <a:lnTo>
                    <a:pt x="101811" y="20830"/>
                  </a:lnTo>
                  <a:lnTo>
                    <a:pt x="105209" y="23526"/>
                  </a:lnTo>
                  <a:lnTo>
                    <a:pt x="108083" y="26630"/>
                  </a:lnTo>
                  <a:lnTo>
                    <a:pt x="110905" y="29734"/>
                  </a:lnTo>
                  <a:lnTo>
                    <a:pt x="113466" y="32838"/>
                  </a:lnTo>
                  <a:lnTo>
                    <a:pt x="115452" y="35942"/>
                  </a:lnTo>
                  <a:lnTo>
                    <a:pt x="116864" y="39046"/>
                  </a:lnTo>
                  <a:lnTo>
                    <a:pt x="117700" y="42641"/>
                  </a:lnTo>
                  <a:lnTo>
                    <a:pt x="118275" y="45745"/>
                  </a:lnTo>
                  <a:lnTo>
                    <a:pt x="118013" y="48849"/>
                  </a:lnTo>
                  <a:lnTo>
                    <a:pt x="117125" y="51953"/>
                  </a:lnTo>
                  <a:lnTo>
                    <a:pt x="115714" y="54649"/>
                  </a:lnTo>
                  <a:lnTo>
                    <a:pt x="113466" y="57345"/>
                  </a:lnTo>
                  <a:lnTo>
                    <a:pt x="110905" y="59550"/>
                  </a:lnTo>
                  <a:lnTo>
                    <a:pt x="107770" y="61756"/>
                  </a:lnTo>
                  <a:lnTo>
                    <a:pt x="104372" y="63553"/>
                  </a:lnTo>
                  <a:lnTo>
                    <a:pt x="100400" y="65350"/>
                  </a:lnTo>
                  <a:lnTo>
                    <a:pt x="95853" y="67066"/>
                  </a:lnTo>
                  <a:lnTo>
                    <a:pt x="91358" y="68863"/>
                  </a:lnTo>
                  <a:lnTo>
                    <a:pt x="81114" y="71558"/>
                  </a:lnTo>
                  <a:lnTo>
                    <a:pt x="70609" y="74172"/>
                  </a:lnTo>
                  <a:lnTo>
                    <a:pt x="59268" y="76868"/>
                  </a:lnTo>
                  <a:lnTo>
                    <a:pt x="48240" y="79074"/>
                  </a:lnTo>
                  <a:lnTo>
                    <a:pt x="37421" y="81279"/>
                  </a:lnTo>
                  <a:lnTo>
                    <a:pt x="27229" y="83975"/>
                  </a:lnTo>
                  <a:lnTo>
                    <a:pt x="22682" y="85282"/>
                  </a:lnTo>
                  <a:lnTo>
                    <a:pt x="18449" y="87079"/>
                  </a:lnTo>
                  <a:lnTo>
                    <a:pt x="14477" y="88386"/>
                  </a:lnTo>
                  <a:lnTo>
                    <a:pt x="10766" y="90183"/>
                  </a:lnTo>
                  <a:lnTo>
                    <a:pt x="7682" y="91980"/>
                  </a:lnTo>
                  <a:lnTo>
                    <a:pt x="4808" y="93778"/>
                  </a:lnTo>
                  <a:lnTo>
                    <a:pt x="2822" y="95983"/>
                  </a:lnTo>
                  <a:lnTo>
                    <a:pt x="1149" y="98189"/>
                  </a:lnTo>
                  <a:lnTo>
                    <a:pt x="313" y="100394"/>
                  </a:lnTo>
                  <a:lnTo>
                    <a:pt x="0" y="103090"/>
                  </a:lnTo>
                  <a:lnTo>
                    <a:pt x="574" y="105786"/>
                  </a:lnTo>
                  <a:lnTo>
                    <a:pt x="1411" y="108400"/>
                  </a:lnTo>
                  <a:lnTo>
                    <a:pt x="2822" y="110687"/>
                  </a:lnTo>
                  <a:lnTo>
                    <a:pt x="5121" y="112893"/>
                  </a:lnTo>
                  <a:lnTo>
                    <a:pt x="7369" y="114690"/>
                  </a:lnTo>
                  <a:lnTo>
                    <a:pt x="10243" y="116405"/>
                  </a:lnTo>
                  <a:lnTo>
                    <a:pt x="13641" y="118202"/>
                  </a:lnTo>
                  <a:lnTo>
                    <a:pt x="17038" y="120000"/>
                  </a:lnTo>
                  <a:lnTo>
                    <a:pt x="13902" y="117794"/>
                  </a:lnTo>
                  <a:lnTo>
                    <a:pt x="11341" y="115507"/>
                  </a:lnTo>
                  <a:lnTo>
                    <a:pt x="9094" y="113301"/>
                  </a:lnTo>
                  <a:lnTo>
                    <a:pt x="7682" y="111095"/>
                  </a:lnTo>
                  <a:lnTo>
                    <a:pt x="6533" y="108890"/>
                  </a:lnTo>
                  <a:lnTo>
                    <a:pt x="6271" y="106684"/>
                  </a:lnTo>
                  <a:lnTo>
                    <a:pt x="6533" y="104397"/>
                  </a:lnTo>
                  <a:lnTo>
                    <a:pt x="7369" y="102682"/>
                  </a:lnTo>
                  <a:lnTo>
                    <a:pt x="9094" y="100394"/>
                  </a:lnTo>
                  <a:lnTo>
                    <a:pt x="11080" y="98679"/>
                  </a:lnTo>
                  <a:lnTo>
                    <a:pt x="14216" y="96882"/>
                  </a:lnTo>
                  <a:lnTo>
                    <a:pt x="17874" y="95085"/>
                  </a:lnTo>
                  <a:lnTo>
                    <a:pt x="22108" y="93287"/>
                  </a:lnTo>
                  <a:lnTo>
                    <a:pt x="27543" y="91572"/>
                  </a:lnTo>
                  <a:lnTo>
                    <a:pt x="33501" y="90183"/>
                  </a:lnTo>
                  <a:lnTo>
                    <a:pt x="40296" y="88876"/>
                  </a:lnTo>
                  <a:lnTo>
                    <a:pt x="40296" y="8887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2F8D"/>
                </a:gs>
              </a:gsLst>
              <a:lin ang="1350003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Shape 967"/>
            <p:cNvSpPr/>
            <p:nvPr/>
          </p:nvSpPr>
          <p:spPr>
            <a:xfrm>
              <a:off x="0" y="0"/>
              <a:ext cx="9140700" cy="2819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8" name="Shape 96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9" name="Shape 96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6129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143000" marR="0" lvl="2" indent="-1219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600200" marR="0" lvl="3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57400" marR="0" lvl="4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429000" marR="0" lvl="6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4800600" marR="0" lvl="7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6629400" marR="0" lvl="8" indent="-139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Shape 997"/>
          <p:cNvGrpSpPr/>
          <p:nvPr/>
        </p:nvGrpSpPr>
        <p:grpSpPr>
          <a:xfrm>
            <a:off x="0" y="2926556"/>
            <a:ext cx="3400425" cy="2212181"/>
            <a:chOff x="0" y="3902075"/>
            <a:chExt cx="3400425" cy="2949575"/>
          </a:xfrm>
        </p:grpSpPr>
        <p:sp>
          <p:nvSpPr>
            <p:cNvPr id="998" name="Shape 998"/>
            <p:cNvSpPr/>
            <p:nvPr/>
          </p:nvSpPr>
          <p:spPr>
            <a:xfrm>
              <a:off x="0" y="3981450"/>
              <a:ext cx="3400425" cy="2863850"/>
            </a:xfrm>
            <a:custGeom>
              <a:avLst/>
              <a:gdLst/>
              <a:ahLst/>
              <a:cxnLst/>
              <a:rect l="0" t="0" r="0" b="0"/>
              <a:pathLst>
                <a:path w="2135" h="1804" extrusionOk="0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Shape 999"/>
            <p:cNvSpPr/>
            <p:nvPr/>
          </p:nvSpPr>
          <p:spPr>
            <a:xfrm>
              <a:off x="0" y="3902075"/>
              <a:ext cx="2943225" cy="2949575"/>
            </a:xfrm>
            <a:custGeom>
              <a:avLst/>
              <a:gdLst/>
              <a:ahLst/>
              <a:cxnLst/>
              <a:rect l="0" t="0" r="0" b="0"/>
              <a:pathLst>
                <a:path w="1854" h="1858" extrusionOk="0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18900044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Shape 1000"/>
            <p:cNvSpPr/>
            <p:nvPr/>
          </p:nvSpPr>
          <p:spPr>
            <a:xfrm>
              <a:off x="0" y="4341812"/>
              <a:ext cx="2770187" cy="2503487"/>
            </a:xfrm>
            <a:custGeom>
              <a:avLst/>
              <a:gdLst/>
              <a:ahLst/>
              <a:cxnLst/>
              <a:rect l="0" t="0" r="0" b="0"/>
              <a:pathLst>
                <a:path w="1745" h="1577" extrusionOk="0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Shape 1001"/>
            <p:cNvSpPr/>
            <p:nvPr/>
          </p:nvSpPr>
          <p:spPr>
            <a:xfrm>
              <a:off x="0" y="4038600"/>
              <a:ext cx="2770187" cy="2806700"/>
            </a:xfrm>
            <a:custGeom>
              <a:avLst/>
              <a:gdLst/>
              <a:ahLst/>
              <a:cxnLst/>
              <a:rect l="0" t="0" r="0" b="0"/>
              <a:pathLst>
                <a:path w="1745" h="1768" extrusionOk="0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Shape 1002"/>
            <p:cNvSpPr/>
            <p:nvPr/>
          </p:nvSpPr>
          <p:spPr>
            <a:xfrm>
              <a:off x="331787" y="4419600"/>
              <a:ext cx="136499" cy="1365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Shape 1003"/>
            <p:cNvSpPr/>
            <p:nvPr/>
          </p:nvSpPr>
          <p:spPr>
            <a:xfrm>
              <a:off x="2438400" y="6165850"/>
              <a:ext cx="146100" cy="1461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Shape 1004"/>
            <p:cNvSpPr/>
            <p:nvPr/>
          </p:nvSpPr>
          <p:spPr>
            <a:xfrm>
              <a:off x="1255712" y="4322762"/>
              <a:ext cx="192000" cy="1920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18900044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5" name="Shape 1005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marR="0" lvl="1" indent="-1524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Font typeface="Noto Symbol"/>
              <a:buChar char="●"/>
              <a:defRPr/>
            </a:lvl2pPr>
            <a:lvl3pPr marL="1143000" marR="0" lvl="2" indent="-1143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/>
            </a:lvl3pPr>
            <a:lvl4pPr marL="1600200" marR="0" lvl="3" indent="-1333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4pPr>
            <a:lvl5pPr marL="2057400" marR="0" lvl="4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5pPr>
            <a:lvl6pPr marL="2514600" marR="0" lvl="5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6pPr>
            <a:lvl7pPr marL="2971800" marR="0" lvl="6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7pPr>
            <a:lvl8pPr marL="3429000" marR="0" lvl="7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8pPr>
            <a:lvl9pPr marL="3886200" marR="0" lvl="8" indent="-1333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1007" name="Shape 1007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8" name="Shape 100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9" name="Shape 100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hape 108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82" name="Shape 10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083" name="Shape 1083"/>
          <p:cNvSpPr txBox="1">
            <a:spLocks noGrp="1"/>
          </p:cNvSpPr>
          <p:nvPr>
            <p:ph type="dt" idx="10"/>
          </p:nvPr>
        </p:nvSpPr>
        <p:spPr>
          <a:xfrm>
            <a:off x="457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4" name="Shape 1084"/>
          <p:cNvSpPr txBox="1">
            <a:spLocks noGrp="1"/>
          </p:cNvSpPr>
          <p:nvPr>
            <p:ph type="ftr" idx="11"/>
          </p:nvPr>
        </p:nvSpPr>
        <p:spPr>
          <a:xfrm>
            <a:off x="3124200" y="4683918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5" name="Shape 1085"/>
          <p:cNvSpPr txBox="1">
            <a:spLocks noGrp="1"/>
          </p:cNvSpPr>
          <p:nvPr>
            <p:ph type="sldNum" idx="12"/>
          </p:nvPr>
        </p:nvSpPr>
        <p:spPr>
          <a:xfrm>
            <a:off x="6553200" y="4683918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24" name="Shape 1124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1125" name="Shape 112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6" name="Shape 112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7" name="Shape 112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hyperlink" Target="http://www.youtube.com/watch?v=TDKVEprC948&amp;safety_mode=true&amp;persist_safety_mode=1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4" Type="http://schemas.openxmlformats.org/officeDocument/2006/relationships/hyperlink" Target="http://www.guardian.co.uk/world/video/2008/dec/18/rwanda-genoci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Wars/Human Rights Violation/Unification</a:t>
            </a:r>
          </a:p>
        </p:txBody>
      </p:sp>
      <p:sp>
        <p:nvSpPr>
          <p:cNvPr id="1215" name="Shape 12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Munich Pact</a:t>
            </a:r>
          </a:p>
        </p:txBody>
      </p:sp>
      <p:sp>
        <p:nvSpPr>
          <p:cNvPr id="1280" name="Shape 12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Hitler wanted an area in Czechoslovakia, Sudetenland because about 3 million Germans lived in the area.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Allied leaders feared Hitler would attack all of Czechoslovakia.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29, 1938 Allied leaders met Hitler in Munich, Germany.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leaders used a policy of </a:t>
            </a:r>
            <a:r>
              <a:rPr lang="en" sz="1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appeasement</a:t>
            </a: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giving in so that others will be happy and will not cause war, and gave Sudetenland to Hitler if he promised not to attack the rest of Czechoslovakia.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●"/>
            </a:pPr>
            <a:r>
              <a:rPr lang="en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months after the Pact Hitler took over the rest of Czechoslovakia.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ymbol"/>
              <a:buChar char="●"/>
            </a:pPr>
            <a:r>
              <a:rPr lang="en" sz="1800">
                <a:solidFill>
                  <a:schemeClr val="lt1"/>
                </a:solidFill>
              </a:rPr>
              <a:t>Took over land in Austria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endParaRPr sz="180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Shape 1285"/>
          <p:cNvSpPr txBox="1">
            <a:spLocks noGrp="1"/>
          </p:cNvSpPr>
          <p:nvPr>
            <p:ph type="title"/>
          </p:nvPr>
        </p:nvSpPr>
        <p:spPr>
          <a:xfrm>
            <a:off x="228600" y="171450"/>
            <a:ext cx="7848600" cy="2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Rights</a:t>
            </a:r>
          </a:p>
        </p:txBody>
      </p:sp>
      <p:sp>
        <p:nvSpPr>
          <p:cNvPr id="1286" name="Shape 1286"/>
          <p:cNvSpPr txBox="1">
            <a:spLocks noGrp="1"/>
          </p:cNvSpPr>
          <p:nvPr>
            <p:ph type="body" idx="1"/>
          </p:nvPr>
        </p:nvSpPr>
        <p:spPr>
          <a:xfrm>
            <a:off x="381000" y="857250"/>
            <a:ext cx="5181600" cy="417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 of other violations of human rights (denial of basic political, economic and social right to which all humans are entitled):</a:t>
            </a:r>
          </a:p>
          <a:p>
            <a:pPr marL="742950" marR="0" lvl="1" indent="-247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Tiananmen Square massacre in China: Economic changes - no democratic reforms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Dissidents under Stalin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Women and Children during Industrial Revolution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 population in Cambodia under Khmer Rouge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7" name="Shape 1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1200150"/>
            <a:ext cx="3276600" cy="180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Shape 12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00" y="0"/>
            <a:ext cx="7200" cy="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Shape 12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7237" y="2568177"/>
            <a:ext cx="7200" cy="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Shape 1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3371850"/>
            <a:ext cx="2933700" cy="16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Shape 1291"/>
          <p:cNvSpPr txBox="1"/>
          <p:nvPr/>
        </p:nvSpPr>
        <p:spPr>
          <a:xfrm>
            <a:off x="5257800" y="685800"/>
            <a:ext cx="37338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Tiananmen Square Massacre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 txBox="1">
            <a:spLocks noGrp="1"/>
          </p:cNvSpPr>
          <p:nvPr>
            <p:ph type="title"/>
          </p:nvPr>
        </p:nvSpPr>
        <p:spPr>
          <a:xfrm>
            <a:off x="838200" y="228600"/>
            <a:ext cx="76200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Human Rights Violations</a:t>
            </a:r>
          </a:p>
        </p:txBody>
      </p:sp>
      <p:sp>
        <p:nvSpPr>
          <p:cNvPr id="1297" name="Shape 1297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75438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FFFF"/>
              </a:buClr>
              <a:buSzPct val="100000"/>
              <a:buFont typeface="Arial"/>
              <a:buChar char="•"/>
            </a:pPr>
            <a:r>
              <a:rPr lang="en" sz="2400" b="0" i="0" u="none" strike="noStrike" cap="none">
                <a:solidFill>
                  <a:srgbClr val="D1FFFF"/>
                </a:solidFill>
                <a:latin typeface="Arial"/>
                <a:ea typeface="Arial"/>
                <a:cs typeface="Arial"/>
                <a:sym typeface="Arial"/>
              </a:rPr>
              <a:t>Examples of Genocide</a:t>
            </a: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(mass murder of a group of people)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Armenians during WWI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Holocaust (Jews and others) during WWII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educated persons under the Khmer Rouge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Tutsis in Rwanda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en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Muslims in Bosnia by Serbs</a:t>
            </a:r>
          </a:p>
        </p:txBody>
      </p:sp>
      <p:pic>
        <p:nvPicPr>
          <p:cNvPr id="1298" name="Shape 1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0" y="2628900"/>
            <a:ext cx="1900200" cy="20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Shape 1299"/>
          <p:cNvSpPr txBox="1"/>
          <p:nvPr/>
        </p:nvSpPr>
        <p:spPr>
          <a:xfrm>
            <a:off x="6096000" y="4743450"/>
            <a:ext cx="2514600" cy="27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Rwanda Massacre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Shape 130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Bismarck</a:t>
            </a:r>
          </a:p>
        </p:txBody>
      </p:sp>
      <p:pic>
        <p:nvPicPr>
          <p:cNvPr id="1305" name="Shape 130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00150"/>
            <a:ext cx="4038600" cy="3371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Shape 1306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600" cy="33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Prussia was the strongest German state and had the best army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Bismarck became the Prime Minister of Prussia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Bismarck wanted to unite all of the German States under Prussian rule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Bismarck used the policy of “Blood and Iron” or War and Industry</a:t>
            </a:r>
          </a:p>
        </p:txBody>
      </p:sp>
      <p:sp>
        <p:nvSpPr>
          <p:cNvPr id="1307" name="Shape 1307"/>
          <p:cNvSpPr txBox="1"/>
          <p:nvPr/>
        </p:nvSpPr>
        <p:spPr>
          <a:xfrm>
            <a:off x="457200" y="1200150"/>
            <a:ext cx="4038600" cy="33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 txBox="1">
            <a:spLocks noGrp="1"/>
          </p:cNvSpPr>
          <p:nvPr>
            <p:ph type="title"/>
          </p:nvPr>
        </p:nvSpPr>
        <p:spPr>
          <a:xfrm>
            <a:off x="685800" y="4572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3" name="Shape 1313"/>
          <p:cNvSpPr txBox="1">
            <a:spLocks noGrp="1"/>
          </p:cNvSpPr>
          <p:nvPr>
            <p:ph type="body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4" name="Shape 1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252"/>
            <a:ext cx="9144000" cy="50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0" name="Shape 13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4400" b="0" i="0" u="none" strike="noStrike" cap="none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The Crusades</a:t>
            </a:r>
          </a:p>
        </p:txBody>
      </p:sp>
      <p:sp>
        <p:nvSpPr>
          <p:cNvPr id="1221" name="Shape 1221"/>
          <p:cNvSpPr txBox="1"/>
          <p:nvPr/>
        </p:nvSpPr>
        <p:spPr>
          <a:xfrm>
            <a:off x="5943600" y="1143000"/>
            <a:ext cx="2819400" cy="274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18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increased</a:t>
            </a: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</a:t>
            </a:r>
            <a:r>
              <a:rPr lang="en" sz="18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trade</a:t>
            </a: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resulted from the contact between Christian Europe and the </a:t>
            </a:r>
            <a:r>
              <a:rPr lang="en" sz="18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Muslims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Returning crusaders brought back new spices, foods, perfumes, fabrics and ideas.  </a:t>
            </a:r>
          </a:p>
          <a:p>
            <a:pPr marL="0" marR="0" lvl="0" indent="0" algn="l" rtl="0"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18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Led to the growth of wealth in Europe</a:t>
            </a:r>
          </a:p>
        </p:txBody>
      </p:sp>
      <p:sp>
        <p:nvSpPr>
          <p:cNvPr id="1222" name="Shape 1222"/>
          <p:cNvSpPr txBox="1"/>
          <p:nvPr/>
        </p:nvSpPr>
        <p:spPr>
          <a:xfrm>
            <a:off x="5562600" y="4662487"/>
            <a:ext cx="3581400" cy="48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36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Renaissance</a:t>
            </a:r>
          </a:p>
        </p:txBody>
      </p:sp>
      <p:sp>
        <p:nvSpPr>
          <p:cNvPr id="1223" name="Shape 1223"/>
          <p:cNvSpPr txBox="1"/>
          <p:nvPr/>
        </p:nvSpPr>
        <p:spPr>
          <a:xfrm>
            <a:off x="228600" y="971550"/>
            <a:ext cx="228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0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the </a:t>
            </a:r>
            <a:r>
              <a:rPr lang="en" sz="20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Seljuk Turks</a:t>
            </a:r>
            <a:r>
              <a:rPr lang="en" sz="20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take over of the </a:t>
            </a:r>
            <a:r>
              <a:rPr lang="en" sz="20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Holy</a:t>
            </a:r>
            <a:r>
              <a:rPr lang="en" sz="20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</a:t>
            </a:r>
            <a:r>
              <a:rPr lang="en" sz="20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Lands</a:t>
            </a:r>
            <a:r>
              <a:rPr lang="en" sz="20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from the </a:t>
            </a:r>
            <a:r>
              <a:rPr lang="en" sz="20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Byzantine Empire</a:t>
            </a:r>
            <a:r>
              <a:rPr lang="en" sz="20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in the early  11th century. 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althazar"/>
              <a:buChar char="•"/>
            </a:pPr>
            <a:r>
              <a:rPr lang="en" sz="2000" b="1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Pope Urban II</a:t>
            </a:r>
            <a:r>
              <a:rPr lang="en" sz="2000">
                <a:solidFill>
                  <a:schemeClr val="lt1"/>
                </a:solidFill>
                <a:latin typeface="Balthazar"/>
                <a:ea typeface="Balthazar"/>
                <a:cs typeface="Balthazar"/>
                <a:sym typeface="Balthazar"/>
              </a:rPr>
              <a:t> Called on the Christian Knights of Europe to Take back the Holy land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4" name="Shape 1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314450"/>
            <a:ext cx="30624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Shape 1229"/>
          <p:cNvSpPr txBox="1">
            <a:spLocks noGrp="1"/>
          </p:cNvSpPr>
          <p:nvPr>
            <p:ph type="title" idx="4294967295"/>
          </p:nvPr>
        </p:nvSpPr>
        <p:spPr>
          <a:xfrm>
            <a:off x="457200" y="2083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"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Shot Heard Around the World</a:t>
            </a:r>
          </a:p>
        </p:txBody>
      </p:sp>
      <p:sp>
        <p:nvSpPr>
          <p:cNvPr id="1230" name="Shape 1230"/>
          <p:cNvSpPr txBox="1">
            <a:spLocks noGrp="1"/>
          </p:cNvSpPr>
          <p:nvPr>
            <p:ph type="body" idx="4294967295"/>
          </p:nvPr>
        </p:nvSpPr>
        <p:spPr>
          <a:xfrm>
            <a:off x="457200" y="1200150"/>
            <a:ext cx="8229600" cy="3819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88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Archduke Francis Ferdinand of Austria-Hungary visited Serbia along with his wife</a:t>
            </a:r>
          </a:p>
          <a:p>
            <a:pPr marL="3429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terrorist group known as the Black Hand plotted to assassinate the archduke</a:t>
            </a:r>
          </a:p>
          <a:p>
            <a:pPr marL="3429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Gavrilo Princip a member of the black hand pulled the trigger to kill the archduke</a:t>
            </a:r>
          </a:p>
          <a:p>
            <a:pPr marL="3429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Austria-Hungary sent Serbia an ultimatum, official set of demands to avoid war. Serbia refused</a:t>
            </a:r>
          </a:p>
          <a:p>
            <a:pPr marL="342900" marR="0" lvl="0" indent="-3886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July 2, 1914 Austria declared war on Serbia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486C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Shape 1235"/>
          <p:cNvSpPr txBox="1">
            <a:spLocks noGrp="1"/>
          </p:cNvSpPr>
          <p:nvPr>
            <p:ph type="title" idx="4294967295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6" name="Shape 123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00150"/>
            <a:ext cx="3505200" cy="3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Shape 1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2400" y="1143000"/>
            <a:ext cx="5038800" cy="22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Shape 12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3257550"/>
            <a:ext cx="4048200" cy="15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486C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 txBox="1">
            <a:spLocks noGrp="1"/>
          </p:cNvSpPr>
          <p:nvPr>
            <p:ph type="title" idx="4294967295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 Weapons Chart</a:t>
            </a:r>
          </a:p>
        </p:txBody>
      </p:sp>
      <p:pic>
        <p:nvPicPr>
          <p:cNvPr id="1244" name="Shape 124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00150"/>
            <a:ext cx="3200400" cy="34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Shape 1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7600" y="1257300"/>
            <a:ext cx="36576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Shape 1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3143250"/>
            <a:ext cx="2857500" cy="159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Shape 12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0" y="2914650"/>
            <a:ext cx="3667200" cy="18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Shape 12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62800" y="971550"/>
            <a:ext cx="1752600" cy="21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565868"/>
            </a:gs>
          </a:gsLst>
          <a:lin ang="5400012" scaled="0"/>
        </a:gradFill>
        <a:effectLst/>
      </p:bgPr>
    </p:bg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>
            <a:spLocks noGrp="1"/>
          </p:cNvSpPr>
          <p:nvPr>
            <p:ph type="title" idx="4294967295"/>
          </p:nvPr>
        </p:nvSpPr>
        <p:spPr>
          <a:xfrm>
            <a:off x="301625" y="17145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Treaty of Versailles</a:t>
            </a:r>
          </a:p>
        </p:txBody>
      </p:sp>
      <p:sp>
        <p:nvSpPr>
          <p:cNvPr id="1254" name="Shape 1254"/>
          <p:cNvSpPr txBox="1">
            <a:spLocks noGrp="1"/>
          </p:cNvSpPr>
          <p:nvPr>
            <p:ph type="body" idx="4294967295"/>
          </p:nvPr>
        </p:nvSpPr>
        <p:spPr>
          <a:xfrm>
            <a:off x="301625" y="1200150"/>
            <a:ext cx="8540700" cy="337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14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treaty brought an end to WWI</a:t>
            </a:r>
          </a:p>
          <a:p>
            <a:pPr marL="342900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Char char="►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Germany was forced to do the following things under the treaty:</a:t>
            </a:r>
          </a:p>
          <a:p>
            <a:pPr marL="342900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Take blame for the war</a:t>
            </a:r>
          </a:p>
          <a:p>
            <a:pPr marL="342900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Germany had to pay $30 billion in reparations to help allied countries rebuild</a:t>
            </a:r>
          </a:p>
          <a:p>
            <a:pPr marL="342900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Forced to decrease their army</a:t>
            </a:r>
          </a:p>
          <a:p>
            <a:pPr marL="342900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Germany lost some territory </a:t>
            </a:r>
          </a:p>
          <a:p>
            <a:pPr marL="342900" marR="0" lvl="0" indent="-3149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Arial"/>
              <a:buAutoNum type="arabicPeriod"/>
            </a:pPr>
            <a:r>
              <a:rPr lang="en"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Germany lost its colonies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565868"/>
            </a:gs>
          </a:gsLst>
          <a:lin ang="5400012" scaled="0"/>
        </a:gradFill>
        <a:effectLst/>
      </p:bgPr>
    </p:bg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 txBox="1">
            <a:spLocks noGrp="1"/>
          </p:cNvSpPr>
          <p:nvPr>
            <p:ph type="title" idx="4294967295"/>
          </p:nvPr>
        </p:nvSpPr>
        <p:spPr>
          <a:xfrm>
            <a:off x="301625" y="171450"/>
            <a:ext cx="85407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60" name="Shape 126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200150"/>
            <a:ext cx="3810000" cy="33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Shape 12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143000"/>
            <a:ext cx="4953000" cy="34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 txBox="1">
            <a:spLocks noGrp="1"/>
          </p:cNvSpPr>
          <p:nvPr>
            <p:ph type="title" idx="4294967295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aramond"/>
              <a:buNone/>
            </a:pPr>
            <a:r>
              <a:rPr lang="en" sz="4400" b="1" i="0" u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More Causes</a:t>
            </a:r>
          </a:p>
        </p:txBody>
      </p:sp>
      <p:sp>
        <p:nvSpPr>
          <p:cNvPr id="1267" name="Shape 1267"/>
          <p:cNvSpPr txBox="1">
            <a:spLocks noGrp="1"/>
          </p:cNvSpPr>
          <p:nvPr>
            <p:ph type="body" idx="4294967295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505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Treaty of Versailles</a:t>
            </a:r>
          </a:p>
          <a:p>
            <a:pPr marL="342900" marR="0" lvl="0" indent="-3505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Punished Germany so bad that Hitler and the German people hated the Allies and wanted to make them suffer.</a:t>
            </a:r>
          </a:p>
          <a:p>
            <a:pPr marL="342900" marR="0" lvl="0" indent="-3505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Totalitarian States</a:t>
            </a:r>
          </a:p>
          <a:p>
            <a:pPr marL="342900" marR="0" lvl="0" indent="-3505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Axis countries were totalitarian states that did not believe in personal rights. Wanted to destroy Democracy.</a:t>
            </a:r>
          </a:p>
        </p:txBody>
      </p:sp>
      <p:sp>
        <p:nvSpPr>
          <p:cNvPr id="1268" name="Shape 1268"/>
          <p:cNvSpPr txBox="1">
            <a:spLocks noGrp="1"/>
          </p:cNvSpPr>
          <p:nvPr>
            <p:ph type="body" idx="4294967295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505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World Economy</a:t>
            </a:r>
          </a:p>
          <a:p>
            <a:pPr marL="342900" marR="0" lvl="0" indent="-3505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People lost jobs because of the Great Depression and the debt from WWI. The desperate people were willing to follow leaders who promised them jobs and a better life.</a:t>
            </a:r>
          </a:p>
          <a:p>
            <a:pPr marL="342900" marR="0" lvl="0" indent="-35052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■"/>
            </a:pPr>
            <a:r>
              <a:rPr lang="en" sz="1800" b="1" i="0" u="sng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Failure of the League of Nations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■"/>
            </a:pPr>
            <a:r>
              <a:rPr lang="en"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Had little power to use against countries that broke its rules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Shape 12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Censorship </a:t>
            </a:r>
          </a:p>
        </p:txBody>
      </p:sp>
      <p:sp>
        <p:nvSpPr>
          <p:cNvPr id="1274" name="Shape 12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Mussolini, Hitler and Stalin used the policy of Censorship to limit the amount of information the people of their countries would receive.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Government controlled the flow of information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ple">
  <a:themeElements>
    <a:clrScheme name="Maple 1">
      <a:dk1>
        <a:srgbClr val="FFFFFF"/>
      </a:dk1>
      <a:lt1>
        <a:srgbClr val="993300"/>
      </a:lt1>
      <a:dk2>
        <a:srgbClr val="FEEC94"/>
      </a:dk2>
      <a:lt2>
        <a:srgbClr val="BB5F03"/>
      </a:lt2>
      <a:accent1>
        <a:srgbClr val="FF9900"/>
      </a:accent1>
      <a:accent2>
        <a:srgbClr val="B76A03"/>
      </a:accent2>
      <a:accent3>
        <a:srgbClr val="993300"/>
      </a:accent3>
      <a:accent4>
        <a:srgbClr val="FF9900"/>
      </a:accent4>
      <a:accent5>
        <a:srgbClr val="B76A03"/>
      </a:accent5>
      <a:accent6>
        <a:srgbClr val="993300"/>
      </a:accent6>
      <a:hlink>
        <a:srgbClr val="FFFFCC"/>
      </a:hlink>
      <a:folHlink>
        <a:srgbClr val="CC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gital Dots">
  <a:themeElements>
    <a:clrScheme name="Digital Dots 1">
      <a:dk1>
        <a:srgbClr val="FFFFFF"/>
      </a:dk1>
      <a:lt1>
        <a:srgbClr val="666699"/>
      </a:lt1>
      <a:dk2>
        <a:srgbClr val="DFDEF6"/>
      </a:dk2>
      <a:lt2>
        <a:srgbClr val="5B5B89"/>
      </a:lt2>
      <a:accent1>
        <a:srgbClr val="6666FF"/>
      </a:accent1>
      <a:accent2>
        <a:srgbClr val="52527C"/>
      </a:accent2>
      <a:accent3>
        <a:srgbClr val="666699"/>
      </a:accent3>
      <a:accent4>
        <a:srgbClr val="6666FF"/>
      </a:accent4>
      <a:accent5>
        <a:srgbClr val="52527C"/>
      </a:accent5>
      <a:accent6>
        <a:srgbClr val="666699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mpass">
  <a:themeElements>
    <a:clrScheme name="Compass 1">
      <a:dk1>
        <a:srgbClr val="FFFFFF"/>
      </a:dk1>
      <a:lt1>
        <a:srgbClr val="5A5C6C"/>
      </a:lt1>
      <a:dk2>
        <a:srgbClr val="FFFFCC"/>
      </a:dk2>
      <a:lt2>
        <a:srgbClr val="5B5D6B"/>
      </a:lt2>
      <a:accent1>
        <a:srgbClr val="9966FF"/>
      </a:accent1>
      <a:accent2>
        <a:srgbClr val="9383B3"/>
      </a:accent2>
      <a:accent3>
        <a:srgbClr val="5A5C6C"/>
      </a:accent3>
      <a:accent4>
        <a:srgbClr val="9966FF"/>
      </a:accent4>
      <a:accent5>
        <a:srgbClr val="9383B3"/>
      </a:accent5>
      <a:accent6>
        <a:srgbClr val="5A5C6C"/>
      </a:accent6>
      <a:hlink>
        <a:srgbClr val="A3C145"/>
      </a:hlink>
      <a:folHlink>
        <a:srgbClr val="6FA9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tream">
  <a:themeElements>
    <a:clrScheme name="default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003399"/>
      </a:accent3>
      <a:accent4>
        <a:srgbClr val="0099CC"/>
      </a:accent4>
      <a:accent5>
        <a:srgbClr val="A886E0"/>
      </a:accent5>
      <a:accent6>
        <a:srgbClr val="003399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On-screen Show (16:9)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Times New Roman</vt:lpstr>
      <vt:lpstr>Noto Sans Symbols</vt:lpstr>
      <vt:lpstr>Balthazar</vt:lpstr>
      <vt:lpstr>Noto Symbol</vt:lpstr>
      <vt:lpstr>Tahoma</vt:lpstr>
      <vt:lpstr>Garamond</vt:lpstr>
      <vt:lpstr>simple-light-2</vt:lpstr>
      <vt:lpstr>Default Design</vt:lpstr>
      <vt:lpstr>Maple</vt:lpstr>
      <vt:lpstr>Digital Dots</vt:lpstr>
      <vt:lpstr>Compass</vt:lpstr>
      <vt:lpstr>Stream</vt:lpstr>
      <vt:lpstr>Orbit</vt:lpstr>
      <vt:lpstr>Default Design</vt:lpstr>
      <vt:lpstr>Default Design</vt:lpstr>
      <vt:lpstr>1_Default Design</vt:lpstr>
      <vt:lpstr>Wars/Human Rights Violation/Unification</vt:lpstr>
      <vt:lpstr>The Crusades</vt:lpstr>
      <vt:lpstr>Shot Heard Around the World</vt:lpstr>
      <vt:lpstr>PowerPoint Presentation</vt:lpstr>
      <vt:lpstr>New Weapons Chart</vt:lpstr>
      <vt:lpstr>Treaty of Versailles</vt:lpstr>
      <vt:lpstr>PowerPoint Presentation</vt:lpstr>
      <vt:lpstr>More Causes</vt:lpstr>
      <vt:lpstr>Censorship </vt:lpstr>
      <vt:lpstr>Munich Pact</vt:lpstr>
      <vt:lpstr>Human Rights</vt:lpstr>
      <vt:lpstr>Human Rights Violations</vt:lpstr>
      <vt:lpstr>Bismarck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Wars/Human Rights Violation/Unification</dc:title>
  <dc:creator>Ferraro, James</dc:creator>
  <cp:lastModifiedBy>"%username%"</cp:lastModifiedBy>
  <cp:revision>1</cp:revision>
  <dcterms:modified xsi:type="dcterms:W3CDTF">2016-05-31T13:38:12Z</dcterms:modified>
</cp:coreProperties>
</file>